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61" r:id="rId3"/>
    <p:sldId id="291" r:id="rId4"/>
    <p:sldId id="265" r:id="rId5"/>
    <p:sldId id="268" r:id="rId6"/>
    <p:sldId id="287" r:id="rId7"/>
    <p:sldId id="288" r:id="rId8"/>
    <p:sldId id="290" r:id="rId9"/>
    <p:sldId id="264" r:id="rId10"/>
    <p:sldId id="277" r:id="rId11"/>
    <p:sldId id="269" r:id="rId12"/>
    <p:sldId id="274" r:id="rId13"/>
    <p:sldId id="280" r:id="rId14"/>
    <p:sldId id="278" r:id="rId15"/>
    <p:sldId id="279" r:id="rId16"/>
    <p:sldId id="294" r:id="rId17"/>
    <p:sldId id="282" r:id="rId18"/>
    <p:sldId id="283" r:id="rId19"/>
    <p:sldId id="284" r:id="rId20"/>
    <p:sldId id="289" r:id="rId21"/>
    <p:sldId id="285" r:id="rId22"/>
    <p:sldId id="286" r:id="rId23"/>
    <p:sldId id="293" r:id="rId24"/>
    <p:sldId id="267" r:id="rId25"/>
    <p:sldId id="297" r:id="rId26"/>
    <p:sldId id="292" r:id="rId27"/>
    <p:sldId id="295" r:id="rId28"/>
    <p:sldId id="298" r:id="rId29"/>
    <p:sldId id="296" r:id="rId30"/>
  </p:sldIdLst>
  <p:sldSz cx="12192000" cy="6858000"/>
  <p:notesSz cx="7010400" cy="92964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75" autoAdjust="0"/>
    <p:restoredTop sz="76136" autoAdjust="0"/>
  </p:normalViewPr>
  <p:slideViewPr>
    <p:cSldViewPr snapToGrid="0">
      <p:cViewPr varScale="1">
        <p:scale>
          <a:sx n="67" d="100"/>
          <a:sy n="67" d="100"/>
        </p:scale>
        <p:origin x="1896" y="168"/>
      </p:cViewPr>
      <p:guideLst/>
    </p:cSldViewPr>
  </p:slideViewPr>
  <p:outlineViewPr>
    <p:cViewPr>
      <p:scale>
        <a:sx n="33" d="100"/>
        <a:sy n="33" d="100"/>
      </p:scale>
      <p:origin x="0" y="-29994"/>
    </p:cViewPr>
  </p:outlineViewPr>
  <p:notesTextViewPr>
    <p:cViewPr>
      <p:scale>
        <a:sx n="125" d="100"/>
        <a:sy n="125" d="100"/>
      </p:scale>
      <p:origin x="0" y="0"/>
    </p:cViewPr>
  </p:notesTextViewPr>
  <p:sorterViewPr>
    <p:cViewPr>
      <p:scale>
        <a:sx n="100" d="100"/>
        <a:sy n="100" d="100"/>
      </p:scale>
      <p:origin x="0" y="-3504"/>
    </p:cViewPr>
  </p:sorterViewPr>
  <p:notesViewPr>
    <p:cSldViewPr snapToGrid="0">
      <p:cViewPr>
        <p:scale>
          <a:sx n="82" d="100"/>
          <a:sy n="82" d="100"/>
        </p:scale>
        <p:origin x="2214" y="-612"/>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52A217-41FB-404B-891E-F3CB57EF05D8}"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s-ES_tradnl"/>
        </a:p>
      </dgm:t>
    </dgm:pt>
    <dgm:pt modelId="{8071282B-E968-2E44-BF48-2C0499388F66}">
      <dgm:prSet phldrT="[Texto]"/>
      <dgm:spPr/>
      <dgm:t>
        <a:bodyPr/>
        <a:lstStyle/>
        <a:p>
          <a:r>
            <a:rPr lang="es-ES_tradnl" dirty="0" smtClean="0"/>
            <a:t>Consejo Directivo</a:t>
          </a:r>
          <a:endParaRPr lang="es-ES_tradnl" dirty="0"/>
        </a:p>
      </dgm:t>
    </dgm:pt>
    <dgm:pt modelId="{6BD579AA-E615-F848-AB06-2037A1C78A94}" type="parTrans" cxnId="{08185C44-1AF9-BA40-8B43-AE7AC9FA2C77}">
      <dgm:prSet/>
      <dgm:spPr/>
      <dgm:t>
        <a:bodyPr/>
        <a:lstStyle/>
        <a:p>
          <a:endParaRPr lang="es-ES_tradnl"/>
        </a:p>
      </dgm:t>
    </dgm:pt>
    <dgm:pt modelId="{0241650D-F6ED-5B48-AE93-3F2F660CFE97}" type="sibTrans" cxnId="{08185C44-1AF9-BA40-8B43-AE7AC9FA2C77}">
      <dgm:prSet/>
      <dgm:spPr/>
      <dgm:t>
        <a:bodyPr/>
        <a:lstStyle/>
        <a:p>
          <a:endParaRPr lang="es-ES_tradnl" dirty="0"/>
        </a:p>
      </dgm:t>
    </dgm:pt>
    <dgm:pt modelId="{C6EB9C01-0986-B741-9750-AA69FC0D5A37}">
      <dgm:prSet phldrT="[Texto]"/>
      <dgm:spPr/>
      <dgm:t>
        <a:bodyPr/>
        <a:lstStyle/>
        <a:p>
          <a:r>
            <a:rPr lang="es-ES_tradnl" dirty="0" smtClean="0"/>
            <a:t>Presidente/Vicepresidente</a:t>
          </a:r>
          <a:endParaRPr lang="es-ES_tradnl" dirty="0"/>
        </a:p>
      </dgm:t>
    </dgm:pt>
    <dgm:pt modelId="{FBE72133-7164-844B-9F79-27F010A37574}" type="parTrans" cxnId="{DF8B23D2-0005-8547-B60F-D4A960B46ABC}">
      <dgm:prSet/>
      <dgm:spPr/>
      <dgm:t>
        <a:bodyPr/>
        <a:lstStyle/>
        <a:p>
          <a:endParaRPr lang="es-ES_tradnl"/>
        </a:p>
      </dgm:t>
    </dgm:pt>
    <dgm:pt modelId="{019A4055-B9EE-6849-9C00-B18AE201CC82}" type="sibTrans" cxnId="{DF8B23D2-0005-8547-B60F-D4A960B46ABC}">
      <dgm:prSet/>
      <dgm:spPr/>
      <dgm:t>
        <a:bodyPr/>
        <a:lstStyle/>
        <a:p>
          <a:endParaRPr lang="es-ES_tradnl" dirty="0"/>
        </a:p>
      </dgm:t>
    </dgm:pt>
    <dgm:pt modelId="{C1F7253A-89A8-2C45-9ED7-3901CCC6BCD2}">
      <dgm:prSet phldrT="[Texto]"/>
      <dgm:spPr/>
      <dgm:t>
        <a:bodyPr/>
        <a:lstStyle/>
        <a:p>
          <a:r>
            <a:rPr lang="es-ES_tradnl" dirty="0" smtClean="0"/>
            <a:t>Director Ejecutivo</a:t>
          </a:r>
          <a:endParaRPr lang="es-ES_tradnl" dirty="0"/>
        </a:p>
      </dgm:t>
    </dgm:pt>
    <dgm:pt modelId="{0392E4A9-0504-324C-9960-22A0CFA9FD23}" type="parTrans" cxnId="{8A136271-8EE5-054F-9C1F-B6521A9C935F}">
      <dgm:prSet/>
      <dgm:spPr/>
      <dgm:t>
        <a:bodyPr/>
        <a:lstStyle/>
        <a:p>
          <a:endParaRPr lang="es-ES_tradnl"/>
        </a:p>
      </dgm:t>
    </dgm:pt>
    <dgm:pt modelId="{B2D94F49-4701-AC45-BEE9-0E30F6AD51A5}" type="sibTrans" cxnId="{8A136271-8EE5-054F-9C1F-B6521A9C935F}">
      <dgm:prSet/>
      <dgm:spPr/>
      <dgm:t>
        <a:bodyPr/>
        <a:lstStyle/>
        <a:p>
          <a:endParaRPr lang="es-ES_tradnl" dirty="0"/>
        </a:p>
      </dgm:t>
    </dgm:pt>
    <dgm:pt modelId="{67BEBCD2-36CC-764B-82B4-3E8D798B2044}">
      <dgm:prSet/>
      <dgm:spPr/>
      <dgm:t>
        <a:bodyPr/>
        <a:lstStyle/>
        <a:p>
          <a:r>
            <a:rPr lang="es-ES_tradnl" dirty="0" smtClean="0"/>
            <a:t>Personal del Coordinador</a:t>
          </a:r>
          <a:endParaRPr lang="es-ES_tradnl" dirty="0"/>
        </a:p>
      </dgm:t>
    </dgm:pt>
    <dgm:pt modelId="{FDC97113-5DB5-A346-94A8-33F6C7876475}" type="parTrans" cxnId="{EF7801B1-9C43-CA4E-9ADE-CBA65BCF8201}">
      <dgm:prSet/>
      <dgm:spPr/>
      <dgm:t>
        <a:bodyPr/>
        <a:lstStyle/>
        <a:p>
          <a:endParaRPr lang="es-ES_tradnl"/>
        </a:p>
      </dgm:t>
    </dgm:pt>
    <dgm:pt modelId="{B692899F-9320-1945-9EEB-A03ED9B6AD5A}" type="sibTrans" cxnId="{EF7801B1-9C43-CA4E-9ADE-CBA65BCF8201}">
      <dgm:prSet/>
      <dgm:spPr/>
      <dgm:t>
        <a:bodyPr/>
        <a:lstStyle/>
        <a:p>
          <a:endParaRPr lang="es-ES_tradnl"/>
        </a:p>
      </dgm:t>
    </dgm:pt>
    <dgm:pt modelId="{82F0F3A3-AB02-D74E-BA7B-D3DC7E5BFE21}" type="pres">
      <dgm:prSet presAssocID="{7D52A217-41FB-404B-891E-F3CB57EF05D8}" presName="outerComposite" presStyleCnt="0">
        <dgm:presLayoutVars>
          <dgm:chMax val="5"/>
          <dgm:dir/>
          <dgm:resizeHandles val="exact"/>
        </dgm:presLayoutVars>
      </dgm:prSet>
      <dgm:spPr/>
      <dgm:t>
        <a:bodyPr/>
        <a:lstStyle/>
        <a:p>
          <a:endParaRPr lang="es-ES_tradnl"/>
        </a:p>
      </dgm:t>
    </dgm:pt>
    <dgm:pt modelId="{61B4C9F5-6664-554B-A441-4BB3198D531C}" type="pres">
      <dgm:prSet presAssocID="{7D52A217-41FB-404B-891E-F3CB57EF05D8}" presName="dummyMaxCanvas" presStyleCnt="0">
        <dgm:presLayoutVars/>
      </dgm:prSet>
      <dgm:spPr/>
    </dgm:pt>
    <dgm:pt modelId="{D0D74D72-0E27-1943-AFDD-60ABD1127C7C}" type="pres">
      <dgm:prSet presAssocID="{7D52A217-41FB-404B-891E-F3CB57EF05D8}" presName="FourNodes_1" presStyleLbl="node1" presStyleIdx="0" presStyleCnt="4">
        <dgm:presLayoutVars>
          <dgm:bulletEnabled val="1"/>
        </dgm:presLayoutVars>
      </dgm:prSet>
      <dgm:spPr/>
      <dgm:t>
        <a:bodyPr/>
        <a:lstStyle/>
        <a:p>
          <a:endParaRPr lang="es-ES_tradnl"/>
        </a:p>
      </dgm:t>
    </dgm:pt>
    <dgm:pt modelId="{2CA57E55-711A-324E-9ED9-A5D0223E161B}" type="pres">
      <dgm:prSet presAssocID="{7D52A217-41FB-404B-891E-F3CB57EF05D8}" presName="FourNodes_2" presStyleLbl="node1" presStyleIdx="1" presStyleCnt="4">
        <dgm:presLayoutVars>
          <dgm:bulletEnabled val="1"/>
        </dgm:presLayoutVars>
      </dgm:prSet>
      <dgm:spPr/>
      <dgm:t>
        <a:bodyPr/>
        <a:lstStyle/>
        <a:p>
          <a:endParaRPr lang="es-ES_tradnl"/>
        </a:p>
      </dgm:t>
    </dgm:pt>
    <dgm:pt modelId="{314E5E4B-427F-5948-B5D3-30745754DAC7}" type="pres">
      <dgm:prSet presAssocID="{7D52A217-41FB-404B-891E-F3CB57EF05D8}" presName="FourNodes_3" presStyleLbl="node1" presStyleIdx="2" presStyleCnt="4">
        <dgm:presLayoutVars>
          <dgm:bulletEnabled val="1"/>
        </dgm:presLayoutVars>
      </dgm:prSet>
      <dgm:spPr/>
      <dgm:t>
        <a:bodyPr/>
        <a:lstStyle/>
        <a:p>
          <a:endParaRPr lang="es-ES_tradnl"/>
        </a:p>
      </dgm:t>
    </dgm:pt>
    <dgm:pt modelId="{026B0593-FF14-864F-B38A-A8116459FE6F}" type="pres">
      <dgm:prSet presAssocID="{7D52A217-41FB-404B-891E-F3CB57EF05D8}" presName="FourNodes_4" presStyleLbl="node1" presStyleIdx="3" presStyleCnt="4">
        <dgm:presLayoutVars>
          <dgm:bulletEnabled val="1"/>
        </dgm:presLayoutVars>
      </dgm:prSet>
      <dgm:spPr/>
      <dgm:t>
        <a:bodyPr/>
        <a:lstStyle/>
        <a:p>
          <a:endParaRPr lang="es-ES_tradnl"/>
        </a:p>
      </dgm:t>
    </dgm:pt>
    <dgm:pt modelId="{EF0BC2A9-10D2-4440-9659-9B1790C8ED11}" type="pres">
      <dgm:prSet presAssocID="{7D52A217-41FB-404B-891E-F3CB57EF05D8}" presName="FourConn_1-2" presStyleLbl="fgAccFollowNode1" presStyleIdx="0" presStyleCnt="3">
        <dgm:presLayoutVars>
          <dgm:bulletEnabled val="1"/>
        </dgm:presLayoutVars>
      </dgm:prSet>
      <dgm:spPr/>
      <dgm:t>
        <a:bodyPr/>
        <a:lstStyle/>
        <a:p>
          <a:endParaRPr lang="es-ES_tradnl"/>
        </a:p>
      </dgm:t>
    </dgm:pt>
    <dgm:pt modelId="{4E48BF49-DBB3-3D49-8557-EFA6B837C72D}" type="pres">
      <dgm:prSet presAssocID="{7D52A217-41FB-404B-891E-F3CB57EF05D8}" presName="FourConn_2-3" presStyleLbl="fgAccFollowNode1" presStyleIdx="1" presStyleCnt="3">
        <dgm:presLayoutVars>
          <dgm:bulletEnabled val="1"/>
        </dgm:presLayoutVars>
      </dgm:prSet>
      <dgm:spPr/>
      <dgm:t>
        <a:bodyPr/>
        <a:lstStyle/>
        <a:p>
          <a:endParaRPr lang="es-ES_tradnl"/>
        </a:p>
      </dgm:t>
    </dgm:pt>
    <dgm:pt modelId="{57797146-E0DE-264D-BABD-B076C4331618}" type="pres">
      <dgm:prSet presAssocID="{7D52A217-41FB-404B-891E-F3CB57EF05D8}" presName="FourConn_3-4" presStyleLbl="fgAccFollowNode1" presStyleIdx="2" presStyleCnt="3">
        <dgm:presLayoutVars>
          <dgm:bulletEnabled val="1"/>
        </dgm:presLayoutVars>
      </dgm:prSet>
      <dgm:spPr/>
      <dgm:t>
        <a:bodyPr/>
        <a:lstStyle/>
        <a:p>
          <a:endParaRPr lang="es-ES_tradnl"/>
        </a:p>
      </dgm:t>
    </dgm:pt>
    <dgm:pt modelId="{7C49C200-96B0-5949-8D40-2B253B6CBF05}" type="pres">
      <dgm:prSet presAssocID="{7D52A217-41FB-404B-891E-F3CB57EF05D8}" presName="FourNodes_1_text" presStyleLbl="node1" presStyleIdx="3" presStyleCnt="4">
        <dgm:presLayoutVars>
          <dgm:bulletEnabled val="1"/>
        </dgm:presLayoutVars>
      </dgm:prSet>
      <dgm:spPr/>
      <dgm:t>
        <a:bodyPr/>
        <a:lstStyle/>
        <a:p>
          <a:endParaRPr lang="es-ES_tradnl"/>
        </a:p>
      </dgm:t>
    </dgm:pt>
    <dgm:pt modelId="{3ACA4D1C-1B30-C340-B7F7-20188CF2C51A}" type="pres">
      <dgm:prSet presAssocID="{7D52A217-41FB-404B-891E-F3CB57EF05D8}" presName="FourNodes_2_text" presStyleLbl="node1" presStyleIdx="3" presStyleCnt="4">
        <dgm:presLayoutVars>
          <dgm:bulletEnabled val="1"/>
        </dgm:presLayoutVars>
      </dgm:prSet>
      <dgm:spPr/>
      <dgm:t>
        <a:bodyPr/>
        <a:lstStyle/>
        <a:p>
          <a:endParaRPr lang="es-ES_tradnl"/>
        </a:p>
      </dgm:t>
    </dgm:pt>
    <dgm:pt modelId="{249AAAF3-4D4E-9340-8A57-6D385012A76C}" type="pres">
      <dgm:prSet presAssocID="{7D52A217-41FB-404B-891E-F3CB57EF05D8}" presName="FourNodes_3_text" presStyleLbl="node1" presStyleIdx="3" presStyleCnt="4">
        <dgm:presLayoutVars>
          <dgm:bulletEnabled val="1"/>
        </dgm:presLayoutVars>
      </dgm:prSet>
      <dgm:spPr/>
      <dgm:t>
        <a:bodyPr/>
        <a:lstStyle/>
        <a:p>
          <a:endParaRPr lang="es-ES_tradnl"/>
        </a:p>
      </dgm:t>
    </dgm:pt>
    <dgm:pt modelId="{105F70CB-2A87-E040-9DF8-5327688C71B0}" type="pres">
      <dgm:prSet presAssocID="{7D52A217-41FB-404B-891E-F3CB57EF05D8}" presName="FourNodes_4_text" presStyleLbl="node1" presStyleIdx="3" presStyleCnt="4">
        <dgm:presLayoutVars>
          <dgm:bulletEnabled val="1"/>
        </dgm:presLayoutVars>
      </dgm:prSet>
      <dgm:spPr/>
      <dgm:t>
        <a:bodyPr/>
        <a:lstStyle/>
        <a:p>
          <a:endParaRPr lang="es-ES_tradnl"/>
        </a:p>
      </dgm:t>
    </dgm:pt>
  </dgm:ptLst>
  <dgm:cxnLst>
    <dgm:cxn modelId="{08185C44-1AF9-BA40-8B43-AE7AC9FA2C77}" srcId="{7D52A217-41FB-404B-891E-F3CB57EF05D8}" destId="{8071282B-E968-2E44-BF48-2C0499388F66}" srcOrd="0" destOrd="0" parTransId="{6BD579AA-E615-F848-AB06-2037A1C78A94}" sibTransId="{0241650D-F6ED-5B48-AE93-3F2F660CFE97}"/>
    <dgm:cxn modelId="{3FAC694B-5A51-C640-9E15-5543CCF90D44}" type="presOf" srcId="{C1F7253A-89A8-2C45-9ED7-3901CCC6BCD2}" destId="{314E5E4B-427F-5948-B5D3-30745754DAC7}" srcOrd="0" destOrd="0" presId="urn:microsoft.com/office/officeart/2005/8/layout/vProcess5"/>
    <dgm:cxn modelId="{8A136271-8EE5-054F-9C1F-B6521A9C935F}" srcId="{7D52A217-41FB-404B-891E-F3CB57EF05D8}" destId="{C1F7253A-89A8-2C45-9ED7-3901CCC6BCD2}" srcOrd="2" destOrd="0" parTransId="{0392E4A9-0504-324C-9960-22A0CFA9FD23}" sibTransId="{B2D94F49-4701-AC45-BEE9-0E30F6AD51A5}"/>
    <dgm:cxn modelId="{B036A8FC-CD72-7847-912C-6CE605B9F29D}" type="presOf" srcId="{C6EB9C01-0986-B741-9750-AA69FC0D5A37}" destId="{2CA57E55-711A-324E-9ED9-A5D0223E161B}" srcOrd="0" destOrd="0" presId="urn:microsoft.com/office/officeart/2005/8/layout/vProcess5"/>
    <dgm:cxn modelId="{DBCA6C6A-A663-364C-AED7-2A245EB09711}" type="presOf" srcId="{0241650D-F6ED-5B48-AE93-3F2F660CFE97}" destId="{EF0BC2A9-10D2-4440-9659-9B1790C8ED11}" srcOrd="0" destOrd="0" presId="urn:microsoft.com/office/officeart/2005/8/layout/vProcess5"/>
    <dgm:cxn modelId="{934C8FED-E7E8-6746-80C4-DD3F997AB4F6}" type="presOf" srcId="{C6EB9C01-0986-B741-9750-AA69FC0D5A37}" destId="{3ACA4D1C-1B30-C340-B7F7-20188CF2C51A}" srcOrd="1" destOrd="0" presId="urn:microsoft.com/office/officeart/2005/8/layout/vProcess5"/>
    <dgm:cxn modelId="{B394F89E-7CB2-7F47-94EC-B08DD5DEA484}" type="presOf" srcId="{8071282B-E968-2E44-BF48-2C0499388F66}" destId="{D0D74D72-0E27-1943-AFDD-60ABD1127C7C}" srcOrd="0" destOrd="0" presId="urn:microsoft.com/office/officeart/2005/8/layout/vProcess5"/>
    <dgm:cxn modelId="{C7B2A8D2-043E-F044-9A60-9A88E9F08AA5}" type="presOf" srcId="{8071282B-E968-2E44-BF48-2C0499388F66}" destId="{7C49C200-96B0-5949-8D40-2B253B6CBF05}" srcOrd="1" destOrd="0" presId="urn:microsoft.com/office/officeart/2005/8/layout/vProcess5"/>
    <dgm:cxn modelId="{2909905B-F25D-CD46-8359-6B30CA7FE180}" type="presOf" srcId="{019A4055-B9EE-6849-9C00-B18AE201CC82}" destId="{4E48BF49-DBB3-3D49-8557-EFA6B837C72D}" srcOrd="0" destOrd="0" presId="urn:microsoft.com/office/officeart/2005/8/layout/vProcess5"/>
    <dgm:cxn modelId="{08B5958D-75E4-C54C-8157-4F1ABDEE910D}" type="presOf" srcId="{B2D94F49-4701-AC45-BEE9-0E30F6AD51A5}" destId="{57797146-E0DE-264D-BABD-B076C4331618}" srcOrd="0" destOrd="0" presId="urn:microsoft.com/office/officeart/2005/8/layout/vProcess5"/>
    <dgm:cxn modelId="{DF8B23D2-0005-8547-B60F-D4A960B46ABC}" srcId="{7D52A217-41FB-404B-891E-F3CB57EF05D8}" destId="{C6EB9C01-0986-B741-9750-AA69FC0D5A37}" srcOrd="1" destOrd="0" parTransId="{FBE72133-7164-844B-9F79-27F010A37574}" sibTransId="{019A4055-B9EE-6849-9C00-B18AE201CC82}"/>
    <dgm:cxn modelId="{EF7801B1-9C43-CA4E-9ADE-CBA65BCF8201}" srcId="{7D52A217-41FB-404B-891E-F3CB57EF05D8}" destId="{67BEBCD2-36CC-764B-82B4-3E8D798B2044}" srcOrd="3" destOrd="0" parTransId="{FDC97113-5DB5-A346-94A8-33F6C7876475}" sibTransId="{B692899F-9320-1945-9EEB-A03ED9B6AD5A}"/>
    <dgm:cxn modelId="{FDD604DC-24C0-2B4B-8210-03CC1CBB84F9}" type="presOf" srcId="{7D52A217-41FB-404B-891E-F3CB57EF05D8}" destId="{82F0F3A3-AB02-D74E-BA7B-D3DC7E5BFE21}" srcOrd="0" destOrd="0" presId="urn:microsoft.com/office/officeart/2005/8/layout/vProcess5"/>
    <dgm:cxn modelId="{FD1BC295-4AFF-BF48-9A18-BBECC12077D4}" type="presOf" srcId="{C1F7253A-89A8-2C45-9ED7-3901CCC6BCD2}" destId="{249AAAF3-4D4E-9340-8A57-6D385012A76C}" srcOrd="1" destOrd="0" presId="urn:microsoft.com/office/officeart/2005/8/layout/vProcess5"/>
    <dgm:cxn modelId="{002BB996-AF92-064F-92D3-93B388A05D51}" type="presOf" srcId="{67BEBCD2-36CC-764B-82B4-3E8D798B2044}" destId="{026B0593-FF14-864F-B38A-A8116459FE6F}" srcOrd="0" destOrd="0" presId="urn:microsoft.com/office/officeart/2005/8/layout/vProcess5"/>
    <dgm:cxn modelId="{FF64E4F5-8C71-C143-AD65-362C52CB99F0}" type="presOf" srcId="{67BEBCD2-36CC-764B-82B4-3E8D798B2044}" destId="{105F70CB-2A87-E040-9DF8-5327688C71B0}" srcOrd="1" destOrd="0" presId="urn:microsoft.com/office/officeart/2005/8/layout/vProcess5"/>
    <dgm:cxn modelId="{46064F40-99E6-3F4C-9266-992A93E00C02}" type="presParOf" srcId="{82F0F3A3-AB02-D74E-BA7B-D3DC7E5BFE21}" destId="{61B4C9F5-6664-554B-A441-4BB3198D531C}" srcOrd="0" destOrd="0" presId="urn:microsoft.com/office/officeart/2005/8/layout/vProcess5"/>
    <dgm:cxn modelId="{1DC4E888-A500-D84F-AE0D-033DF58AD8FA}" type="presParOf" srcId="{82F0F3A3-AB02-D74E-BA7B-D3DC7E5BFE21}" destId="{D0D74D72-0E27-1943-AFDD-60ABD1127C7C}" srcOrd="1" destOrd="0" presId="urn:microsoft.com/office/officeart/2005/8/layout/vProcess5"/>
    <dgm:cxn modelId="{1840A385-CE8A-474B-B66A-6DE28CC6E8F0}" type="presParOf" srcId="{82F0F3A3-AB02-D74E-BA7B-D3DC7E5BFE21}" destId="{2CA57E55-711A-324E-9ED9-A5D0223E161B}" srcOrd="2" destOrd="0" presId="urn:microsoft.com/office/officeart/2005/8/layout/vProcess5"/>
    <dgm:cxn modelId="{AAF241F2-505A-7445-A090-C0F7C0D2B5E1}" type="presParOf" srcId="{82F0F3A3-AB02-D74E-BA7B-D3DC7E5BFE21}" destId="{314E5E4B-427F-5948-B5D3-30745754DAC7}" srcOrd="3" destOrd="0" presId="urn:microsoft.com/office/officeart/2005/8/layout/vProcess5"/>
    <dgm:cxn modelId="{F2ED1E4D-9C65-5D4D-98C9-14074AADCF64}" type="presParOf" srcId="{82F0F3A3-AB02-D74E-BA7B-D3DC7E5BFE21}" destId="{026B0593-FF14-864F-B38A-A8116459FE6F}" srcOrd="4" destOrd="0" presId="urn:microsoft.com/office/officeart/2005/8/layout/vProcess5"/>
    <dgm:cxn modelId="{C90C5731-420C-A544-AB47-6970C4BBC795}" type="presParOf" srcId="{82F0F3A3-AB02-D74E-BA7B-D3DC7E5BFE21}" destId="{EF0BC2A9-10D2-4440-9659-9B1790C8ED11}" srcOrd="5" destOrd="0" presId="urn:microsoft.com/office/officeart/2005/8/layout/vProcess5"/>
    <dgm:cxn modelId="{E47082E5-3D4C-7548-83DF-BF70CF5D107D}" type="presParOf" srcId="{82F0F3A3-AB02-D74E-BA7B-D3DC7E5BFE21}" destId="{4E48BF49-DBB3-3D49-8557-EFA6B837C72D}" srcOrd="6" destOrd="0" presId="urn:microsoft.com/office/officeart/2005/8/layout/vProcess5"/>
    <dgm:cxn modelId="{111654FE-389B-F343-92F6-F6BABAC80667}" type="presParOf" srcId="{82F0F3A3-AB02-D74E-BA7B-D3DC7E5BFE21}" destId="{57797146-E0DE-264D-BABD-B076C4331618}" srcOrd="7" destOrd="0" presId="urn:microsoft.com/office/officeart/2005/8/layout/vProcess5"/>
    <dgm:cxn modelId="{BE046109-424C-474C-B889-7DC35B4D0507}" type="presParOf" srcId="{82F0F3A3-AB02-D74E-BA7B-D3DC7E5BFE21}" destId="{7C49C200-96B0-5949-8D40-2B253B6CBF05}" srcOrd="8" destOrd="0" presId="urn:microsoft.com/office/officeart/2005/8/layout/vProcess5"/>
    <dgm:cxn modelId="{A2ACF010-F689-034B-8B42-DB3963DF5E1F}" type="presParOf" srcId="{82F0F3A3-AB02-D74E-BA7B-D3DC7E5BFE21}" destId="{3ACA4D1C-1B30-C340-B7F7-20188CF2C51A}" srcOrd="9" destOrd="0" presId="urn:microsoft.com/office/officeart/2005/8/layout/vProcess5"/>
    <dgm:cxn modelId="{4C67A769-A823-C548-834D-67DC0BDA6AE2}" type="presParOf" srcId="{82F0F3A3-AB02-D74E-BA7B-D3DC7E5BFE21}" destId="{249AAAF3-4D4E-9340-8A57-6D385012A76C}" srcOrd="10" destOrd="0" presId="urn:microsoft.com/office/officeart/2005/8/layout/vProcess5"/>
    <dgm:cxn modelId="{38B72FEE-9C10-8240-9910-0EDE8AF0F3F9}" type="presParOf" srcId="{82F0F3A3-AB02-D74E-BA7B-D3DC7E5BFE21}" destId="{105F70CB-2A87-E040-9DF8-5327688C71B0}"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05D95A-9626-FD40-8434-148D9488F597}"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es-ES_tradnl"/>
        </a:p>
      </dgm:t>
    </dgm:pt>
    <dgm:pt modelId="{82DFF11E-96BC-124D-8F57-854FEB8DFE76}">
      <dgm:prSet phldrT="[Texto]"/>
      <dgm:spPr/>
      <dgm:t>
        <a:bodyPr/>
        <a:lstStyle/>
        <a:p>
          <a:r>
            <a:rPr lang="es-CL" b="1" dirty="0" smtClean="0">
              <a:effectLst>
                <a:outerShdw blurRad="38100" dist="38100" dir="2700000" algn="tl">
                  <a:srgbClr val="000000">
                    <a:alpha val="43137"/>
                  </a:srgbClr>
                </a:outerShdw>
              </a:effectLst>
            </a:rPr>
            <a:t>COMITÉ ESPECIAL DE NOMINACIONES </a:t>
          </a:r>
          <a:r>
            <a:rPr lang="es-CL" dirty="0" smtClean="0"/>
            <a:t>(art. 212-7)</a:t>
          </a:r>
          <a:endParaRPr lang="es-ES_tradnl" dirty="0"/>
        </a:p>
      </dgm:t>
    </dgm:pt>
    <dgm:pt modelId="{A74DDAE2-B58F-B14E-921D-4A9998027346}" type="parTrans" cxnId="{CA266D66-DC16-0A4F-B0BF-E97CE678D5E8}">
      <dgm:prSet/>
      <dgm:spPr/>
      <dgm:t>
        <a:bodyPr/>
        <a:lstStyle/>
        <a:p>
          <a:endParaRPr lang="es-ES_tradnl"/>
        </a:p>
      </dgm:t>
    </dgm:pt>
    <dgm:pt modelId="{06B925E4-EE37-A549-850C-199F4A57A3C3}" type="sibTrans" cxnId="{CA266D66-DC16-0A4F-B0BF-E97CE678D5E8}">
      <dgm:prSet/>
      <dgm:spPr/>
      <dgm:t>
        <a:bodyPr/>
        <a:lstStyle/>
        <a:p>
          <a:endParaRPr lang="es-ES_tradnl"/>
        </a:p>
      </dgm:t>
    </dgm:pt>
    <dgm:pt modelId="{CB151D30-2185-CD40-8DA7-B4B59FC3D93C}">
      <dgm:prSet phldrT="[Texto]"/>
      <dgm:spPr/>
      <dgm:t>
        <a:bodyPr/>
        <a:lstStyle/>
        <a:p>
          <a:r>
            <a:rPr lang="es-CL" dirty="0" smtClean="0"/>
            <a:t>Comisión Nacional de Energía</a:t>
          </a:r>
          <a:endParaRPr lang="es-ES_tradnl" dirty="0"/>
        </a:p>
      </dgm:t>
    </dgm:pt>
    <dgm:pt modelId="{20BD7DCF-E90E-EF40-B33D-E73EC96D7AA6}" type="parTrans" cxnId="{B9641164-6DFB-1148-B0DD-29DA6E8C4B40}">
      <dgm:prSet/>
      <dgm:spPr/>
      <dgm:t>
        <a:bodyPr/>
        <a:lstStyle/>
        <a:p>
          <a:endParaRPr lang="es-ES_tradnl"/>
        </a:p>
      </dgm:t>
    </dgm:pt>
    <dgm:pt modelId="{F049B7F2-604C-CE4D-8CE9-291359551AE4}" type="sibTrans" cxnId="{B9641164-6DFB-1148-B0DD-29DA6E8C4B40}">
      <dgm:prSet/>
      <dgm:spPr/>
      <dgm:t>
        <a:bodyPr/>
        <a:lstStyle/>
        <a:p>
          <a:endParaRPr lang="es-ES_tradnl"/>
        </a:p>
      </dgm:t>
    </dgm:pt>
    <dgm:pt modelId="{98C3E0EA-7707-264C-95F3-23604F329880}">
      <dgm:prSet phldrT="[Texto]"/>
      <dgm:spPr/>
      <dgm:t>
        <a:bodyPr/>
        <a:lstStyle/>
        <a:p>
          <a:r>
            <a:rPr lang="es-CL" dirty="0" smtClean="0"/>
            <a:t>Consejo de Alta Dirección Pública</a:t>
          </a:r>
          <a:endParaRPr lang="es-ES_tradnl" dirty="0"/>
        </a:p>
      </dgm:t>
    </dgm:pt>
    <dgm:pt modelId="{A47CE019-F895-C04C-A475-6CB919E2CA00}" type="parTrans" cxnId="{42ADCBB7-30D4-DC46-9944-DC4411817522}">
      <dgm:prSet/>
      <dgm:spPr/>
      <dgm:t>
        <a:bodyPr/>
        <a:lstStyle/>
        <a:p>
          <a:endParaRPr lang="es-ES_tradnl"/>
        </a:p>
      </dgm:t>
    </dgm:pt>
    <dgm:pt modelId="{F0426EF3-E94B-334C-8942-429619EEC62A}" type="sibTrans" cxnId="{42ADCBB7-30D4-DC46-9944-DC4411817522}">
      <dgm:prSet/>
      <dgm:spPr/>
      <dgm:t>
        <a:bodyPr/>
        <a:lstStyle/>
        <a:p>
          <a:endParaRPr lang="es-ES_tradnl"/>
        </a:p>
      </dgm:t>
    </dgm:pt>
    <dgm:pt modelId="{9F7B9217-27E7-ED4F-B91D-39EB0D478476}">
      <dgm:prSet phldrT="[Texto]"/>
      <dgm:spPr/>
      <dgm:t>
        <a:bodyPr/>
        <a:lstStyle/>
        <a:p>
          <a:r>
            <a:rPr lang="es-CL" dirty="0" smtClean="0"/>
            <a:t>Panel de Expertos </a:t>
          </a:r>
          <a:endParaRPr lang="es-ES_tradnl" dirty="0"/>
        </a:p>
      </dgm:t>
    </dgm:pt>
    <dgm:pt modelId="{AFAEB3FF-8099-0647-A2DC-904D10688077}" type="parTrans" cxnId="{FC892716-1B88-FA47-93E0-8463450C7560}">
      <dgm:prSet/>
      <dgm:spPr/>
      <dgm:t>
        <a:bodyPr/>
        <a:lstStyle/>
        <a:p>
          <a:endParaRPr lang="es-ES_tradnl"/>
        </a:p>
      </dgm:t>
    </dgm:pt>
    <dgm:pt modelId="{F46E043D-23DA-2845-B210-3DDE6CDF0659}" type="sibTrans" cxnId="{FC892716-1B88-FA47-93E0-8463450C7560}">
      <dgm:prSet/>
      <dgm:spPr/>
      <dgm:t>
        <a:bodyPr/>
        <a:lstStyle/>
        <a:p>
          <a:endParaRPr lang="es-ES_tradnl"/>
        </a:p>
      </dgm:t>
    </dgm:pt>
    <dgm:pt modelId="{EF2E994A-7385-4046-923C-A2FD981EC0B9}">
      <dgm:prSet/>
      <dgm:spPr/>
      <dgm:t>
        <a:bodyPr/>
        <a:lstStyle/>
        <a:p>
          <a:r>
            <a:rPr lang="es-CL" dirty="0" smtClean="0"/>
            <a:t>Tribunal de Defensa de la Libre Competencia </a:t>
          </a:r>
        </a:p>
      </dgm:t>
    </dgm:pt>
    <dgm:pt modelId="{727A3A43-69F0-1243-A48F-64F002BD2A40}" type="parTrans" cxnId="{B114F97D-8F4F-0445-9B43-41109D2F0270}">
      <dgm:prSet/>
      <dgm:spPr/>
      <dgm:t>
        <a:bodyPr/>
        <a:lstStyle/>
        <a:p>
          <a:endParaRPr lang="es-ES_tradnl"/>
        </a:p>
      </dgm:t>
    </dgm:pt>
    <dgm:pt modelId="{8FEF353C-8310-5248-90BB-D62DCDA7D692}" type="sibTrans" cxnId="{B114F97D-8F4F-0445-9B43-41109D2F0270}">
      <dgm:prSet/>
      <dgm:spPr/>
      <dgm:t>
        <a:bodyPr/>
        <a:lstStyle/>
        <a:p>
          <a:endParaRPr lang="es-ES_tradnl"/>
        </a:p>
      </dgm:t>
    </dgm:pt>
    <dgm:pt modelId="{1DEF42E7-DA83-2341-ABBD-24709B3912D4}" type="pres">
      <dgm:prSet presAssocID="{DD05D95A-9626-FD40-8434-148D9488F597}" presName="Name0" presStyleCnt="0">
        <dgm:presLayoutVars>
          <dgm:chPref val="1"/>
          <dgm:dir/>
          <dgm:animOne val="branch"/>
          <dgm:animLvl val="lvl"/>
          <dgm:resizeHandles val="exact"/>
        </dgm:presLayoutVars>
      </dgm:prSet>
      <dgm:spPr/>
      <dgm:t>
        <a:bodyPr/>
        <a:lstStyle/>
        <a:p>
          <a:endParaRPr lang="es-CL"/>
        </a:p>
      </dgm:t>
    </dgm:pt>
    <dgm:pt modelId="{20CD8767-6F8F-B74C-9598-D8DCFC43210A}" type="pres">
      <dgm:prSet presAssocID="{82DFF11E-96BC-124D-8F57-854FEB8DFE76}" presName="root1" presStyleCnt="0"/>
      <dgm:spPr/>
    </dgm:pt>
    <dgm:pt modelId="{D11DD623-5A1A-194D-9350-0EAF0F2B56BB}" type="pres">
      <dgm:prSet presAssocID="{82DFF11E-96BC-124D-8F57-854FEB8DFE76}" presName="LevelOneTextNode" presStyleLbl="node0" presStyleIdx="0" presStyleCnt="1" custAng="1899181" custLinFactX="-100000" custLinFactNeighborX="-113270" custLinFactNeighborY="-11125">
        <dgm:presLayoutVars>
          <dgm:chPref val="3"/>
        </dgm:presLayoutVars>
      </dgm:prSet>
      <dgm:spPr/>
      <dgm:t>
        <a:bodyPr/>
        <a:lstStyle/>
        <a:p>
          <a:endParaRPr lang="es-ES_tradnl"/>
        </a:p>
      </dgm:t>
    </dgm:pt>
    <dgm:pt modelId="{51238472-E3EF-374D-B449-00C677AA30DC}" type="pres">
      <dgm:prSet presAssocID="{82DFF11E-96BC-124D-8F57-854FEB8DFE76}" presName="level2hierChild" presStyleCnt="0"/>
      <dgm:spPr/>
    </dgm:pt>
    <dgm:pt modelId="{C94E0712-0DE6-E54E-9318-45C3E1D7AEE5}" type="pres">
      <dgm:prSet presAssocID="{20BD7DCF-E90E-EF40-B33D-E73EC96D7AA6}" presName="conn2-1" presStyleLbl="parChTrans1D2" presStyleIdx="0" presStyleCnt="4"/>
      <dgm:spPr/>
      <dgm:t>
        <a:bodyPr/>
        <a:lstStyle/>
        <a:p>
          <a:endParaRPr lang="es-CL"/>
        </a:p>
      </dgm:t>
    </dgm:pt>
    <dgm:pt modelId="{0CDEF575-12BA-494D-82E5-FEA6200A6098}" type="pres">
      <dgm:prSet presAssocID="{20BD7DCF-E90E-EF40-B33D-E73EC96D7AA6}" presName="connTx" presStyleLbl="parChTrans1D2" presStyleIdx="0" presStyleCnt="4"/>
      <dgm:spPr/>
      <dgm:t>
        <a:bodyPr/>
        <a:lstStyle/>
        <a:p>
          <a:endParaRPr lang="es-CL"/>
        </a:p>
      </dgm:t>
    </dgm:pt>
    <dgm:pt modelId="{3290C5C8-2A51-9749-8B5C-26B073D7566B}" type="pres">
      <dgm:prSet presAssocID="{CB151D30-2185-CD40-8DA7-B4B59FC3D93C}" presName="root2" presStyleCnt="0"/>
      <dgm:spPr/>
    </dgm:pt>
    <dgm:pt modelId="{A6C879F5-2F63-B24A-9C00-50BB62A15115}" type="pres">
      <dgm:prSet presAssocID="{CB151D30-2185-CD40-8DA7-B4B59FC3D93C}" presName="LevelTwoTextNode" presStyleLbl="node2" presStyleIdx="0" presStyleCnt="4" custScaleX="217949" custLinFactNeighborY="2169">
        <dgm:presLayoutVars>
          <dgm:chPref val="3"/>
        </dgm:presLayoutVars>
      </dgm:prSet>
      <dgm:spPr/>
      <dgm:t>
        <a:bodyPr/>
        <a:lstStyle/>
        <a:p>
          <a:endParaRPr lang="es-ES_tradnl"/>
        </a:p>
      </dgm:t>
    </dgm:pt>
    <dgm:pt modelId="{986178E9-342B-1241-8E72-D4C9F2DE44F5}" type="pres">
      <dgm:prSet presAssocID="{CB151D30-2185-CD40-8DA7-B4B59FC3D93C}" presName="level3hierChild" presStyleCnt="0"/>
      <dgm:spPr/>
    </dgm:pt>
    <dgm:pt modelId="{861D66F8-39F1-FF4A-99B1-80AE1CFA66DB}" type="pres">
      <dgm:prSet presAssocID="{A47CE019-F895-C04C-A475-6CB919E2CA00}" presName="conn2-1" presStyleLbl="parChTrans1D2" presStyleIdx="1" presStyleCnt="4"/>
      <dgm:spPr/>
      <dgm:t>
        <a:bodyPr/>
        <a:lstStyle/>
        <a:p>
          <a:endParaRPr lang="es-CL"/>
        </a:p>
      </dgm:t>
    </dgm:pt>
    <dgm:pt modelId="{61F83F8F-DE9E-884B-A8B2-DFFC027029B5}" type="pres">
      <dgm:prSet presAssocID="{A47CE019-F895-C04C-A475-6CB919E2CA00}" presName="connTx" presStyleLbl="parChTrans1D2" presStyleIdx="1" presStyleCnt="4"/>
      <dgm:spPr/>
      <dgm:t>
        <a:bodyPr/>
        <a:lstStyle/>
        <a:p>
          <a:endParaRPr lang="es-CL"/>
        </a:p>
      </dgm:t>
    </dgm:pt>
    <dgm:pt modelId="{FCBFC93F-453F-1D4B-BD7A-678B4492A4A3}" type="pres">
      <dgm:prSet presAssocID="{98C3E0EA-7707-264C-95F3-23604F329880}" presName="root2" presStyleCnt="0"/>
      <dgm:spPr/>
    </dgm:pt>
    <dgm:pt modelId="{966FDEAB-DED8-D54A-AA75-6D900AEE4AC2}" type="pres">
      <dgm:prSet presAssocID="{98C3E0EA-7707-264C-95F3-23604F329880}" presName="LevelTwoTextNode" presStyleLbl="node2" presStyleIdx="1" presStyleCnt="4" custScaleX="217088">
        <dgm:presLayoutVars>
          <dgm:chPref val="3"/>
        </dgm:presLayoutVars>
      </dgm:prSet>
      <dgm:spPr/>
      <dgm:t>
        <a:bodyPr/>
        <a:lstStyle/>
        <a:p>
          <a:endParaRPr lang="es-ES_tradnl"/>
        </a:p>
      </dgm:t>
    </dgm:pt>
    <dgm:pt modelId="{76E2FB08-28E6-8942-8F7A-7F9ED81FE6E1}" type="pres">
      <dgm:prSet presAssocID="{98C3E0EA-7707-264C-95F3-23604F329880}" presName="level3hierChild" presStyleCnt="0"/>
      <dgm:spPr/>
    </dgm:pt>
    <dgm:pt modelId="{3F638CE5-2670-7E4D-8AFE-72DD70B8A196}" type="pres">
      <dgm:prSet presAssocID="{AFAEB3FF-8099-0647-A2DC-904D10688077}" presName="conn2-1" presStyleLbl="parChTrans1D2" presStyleIdx="2" presStyleCnt="4"/>
      <dgm:spPr/>
      <dgm:t>
        <a:bodyPr/>
        <a:lstStyle/>
        <a:p>
          <a:endParaRPr lang="es-CL"/>
        </a:p>
      </dgm:t>
    </dgm:pt>
    <dgm:pt modelId="{49B653F4-7606-1A4C-BDB0-0DA0F8E54FA6}" type="pres">
      <dgm:prSet presAssocID="{AFAEB3FF-8099-0647-A2DC-904D10688077}" presName="connTx" presStyleLbl="parChTrans1D2" presStyleIdx="2" presStyleCnt="4"/>
      <dgm:spPr/>
      <dgm:t>
        <a:bodyPr/>
        <a:lstStyle/>
        <a:p>
          <a:endParaRPr lang="es-CL"/>
        </a:p>
      </dgm:t>
    </dgm:pt>
    <dgm:pt modelId="{175AC4CA-88A5-094B-B72D-6E983754AE1C}" type="pres">
      <dgm:prSet presAssocID="{9F7B9217-27E7-ED4F-B91D-39EB0D478476}" presName="root2" presStyleCnt="0"/>
      <dgm:spPr/>
    </dgm:pt>
    <dgm:pt modelId="{A614552C-2640-B94A-AA6F-B33CDCF816CF}" type="pres">
      <dgm:prSet presAssocID="{9F7B9217-27E7-ED4F-B91D-39EB0D478476}" presName="LevelTwoTextNode" presStyleLbl="node2" presStyleIdx="2" presStyleCnt="4" custScaleX="217984">
        <dgm:presLayoutVars>
          <dgm:chPref val="3"/>
        </dgm:presLayoutVars>
      </dgm:prSet>
      <dgm:spPr/>
      <dgm:t>
        <a:bodyPr/>
        <a:lstStyle/>
        <a:p>
          <a:endParaRPr lang="es-ES_tradnl"/>
        </a:p>
      </dgm:t>
    </dgm:pt>
    <dgm:pt modelId="{8AEDF019-E190-1445-8905-339E081145E8}" type="pres">
      <dgm:prSet presAssocID="{9F7B9217-27E7-ED4F-B91D-39EB0D478476}" presName="level3hierChild" presStyleCnt="0"/>
      <dgm:spPr/>
    </dgm:pt>
    <dgm:pt modelId="{AC676ACD-3EF2-6548-84D9-D9D548A982DF}" type="pres">
      <dgm:prSet presAssocID="{727A3A43-69F0-1243-A48F-64F002BD2A40}" presName="conn2-1" presStyleLbl="parChTrans1D2" presStyleIdx="3" presStyleCnt="4"/>
      <dgm:spPr/>
      <dgm:t>
        <a:bodyPr/>
        <a:lstStyle/>
        <a:p>
          <a:endParaRPr lang="es-CL"/>
        </a:p>
      </dgm:t>
    </dgm:pt>
    <dgm:pt modelId="{314FA1BA-916B-5545-A028-0F73A95DDF0D}" type="pres">
      <dgm:prSet presAssocID="{727A3A43-69F0-1243-A48F-64F002BD2A40}" presName="connTx" presStyleLbl="parChTrans1D2" presStyleIdx="3" presStyleCnt="4"/>
      <dgm:spPr/>
      <dgm:t>
        <a:bodyPr/>
        <a:lstStyle/>
        <a:p>
          <a:endParaRPr lang="es-CL"/>
        </a:p>
      </dgm:t>
    </dgm:pt>
    <dgm:pt modelId="{B1E40882-7872-8B40-B4B3-1AF1F4CC0277}" type="pres">
      <dgm:prSet presAssocID="{EF2E994A-7385-4046-923C-A2FD981EC0B9}" presName="root2" presStyleCnt="0"/>
      <dgm:spPr/>
    </dgm:pt>
    <dgm:pt modelId="{84A25EAE-D1BE-AA4B-96DC-D97F6C4AE837}" type="pres">
      <dgm:prSet presAssocID="{EF2E994A-7385-4046-923C-A2FD981EC0B9}" presName="LevelTwoTextNode" presStyleLbl="node2" presStyleIdx="3" presStyleCnt="4" custScaleX="218473">
        <dgm:presLayoutVars>
          <dgm:chPref val="3"/>
        </dgm:presLayoutVars>
      </dgm:prSet>
      <dgm:spPr/>
      <dgm:t>
        <a:bodyPr/>
        <a:lstStyle/>
        <a:p>
          <a:endParaRPr lang="es-CL"/>
        </a:p>
      </dgm:t>
    </dgm:pt>
    <dgm:pt modelId="{5AD3DD37-722A-3C41-97AA-EBE9E686976D}" type="pres">
      <dgm:prSet presAssocID="{EF2E994A-7385-4046-923C-A2FD981EC0B9}" presName="level3hierChild" presStyleCnt="0"/>
      <dgm:spPr/>
    </dgm:pt>
  </dgm:ptLst>
  <dgm:cxnLst>
    <dgm:cxn modelId="{6ED7C75E-9311-D141-8B83-2E91D4093003}" type="presOf" srcId="{727A3A43-69F0-1243-A48F-64F002BD2A40}" destId="{314FA1BA-916B-5545-A028-0F73A95DDF0D}" srcOrd="1" destOrd="0" presId="urn:microsoft.com/office/officeart/2008/layout/HorizontalMultiLevelHierarchy"/>
    <dgm:cxn modelId="{FC892716-1B88-FA47-93E0-8463450C7560}" srcId="{82DFF11E-96BC-124D-8F57-854FEB8DFE76}" destId="{9F7B9217-27E7-ED4F-B91D-39EB0D478476}" srcOrd="2" destOrd="0" parTransId="{AFAEB3FF-8099-0647-A2DC-904D10688077}" sibTransId="{F46E043D-23DA-2845-B210-3DDE6CDF0659}"/>
    <dgm:cxn modelId="{3AD326F0-CFBA-E542-B91B-EA700802F43A}" type="presOf" srcId="{727A3A43-69F0-1243-A48F-64F002BD2A40}" destId="{AC676ACD-3EF2-6548-84D9-D9D548A982DF}" srcOrd="0" destOrd="0" presId="urn:microsoft.com/office/officeart/2008/layout/HorizontalMultiLevelHierarchy"/>
    <dgm:cxn modelId="{11154895-C68D-834D-91FE-1344D1D2B8DD}" type="presOf" srcId="{CB151D30-2185-CD40-8DA7-B4B59FC3D93C}" destId="{A6C879F5-2F63-B24A-9C00-50BB62A15115}" srcOrd="0" destOrd="0" presId="urn:microsoft.com/office/officeart/2008/layout/HorizontalMultiLevelHierarchy"/>
    <dgm:cxn modelId="{4AC52E50-A0A9-3D48-BFCC-27C09B4FD74D}" type="presOf" srcId="{A47CE019-F895-C04C-A475-6CB919E2CA00}" destId="{861D66F8-39F1-FF4A-99B1-80AE1CFA66DB}" srcOrd="0" destOrd="0" presId="urn:microsoft.com/office/officeart/2008/layout/HorizontalMultiLevelHierarchy"/>
    <dgm:cxn modelId="{A106F3E3-74A0-3843-ABCC-C32CCC18735C}" type="presOf" srcId="{DD05D95A-9626-FD40-8434-148D9488F597}" destId="{1DEF42E7-DA83-2341-ABBD-24709B3912D4}" srcOrd="0" destOrd="0" presId="urn:microsoft.com/office/officeart/2008/layout/HorizontalMultiLevelHierarchy"/>
    <dgm:cxn modelId="{D5C43DD5-9AD4-8744-94FA-7CEBD9719528}" type="presOf" srcId="{EF2E994A-7385-4046-923C-A2FD981EC0B9}" destId="{84A25EAE-D1BE-AA4B-96DC-D97F6C4AE837}" srcOrd="0" destOrd="0" presId="urn:microsoft.com/office/officeart/2008/layout/HorizontalMultiLevelHierarchy"/>
    <dgm:cxn modelId="{085FA198-E035-8E4C-A9D7-C337DB69C838}" type="presOf" srcId="{98C3E0EA-7707-264C-95F3-23604F329880}" destId="{966FDEAB-DED8-D54A-AA75-6D900AEE4AC2}" srcOrd="0" destOrd="0" presId="urn:microsoft.com/office/officeart/2008/layout/HorizontalMultiLevelHierarchy"/>
    <dgm:cxn modelId="{CA266D66-DC16-0A4F-B0BF-E97CE678D5E8}" srcId="{DD05D95A-9626-FD40-8434-148D9488F597}" destId="{82DFF11E-96BC-124D-8F57-854FEB8DFE76}" srcOrd="0" destOrd="0" parTransId="{A74DDAE2-B58F-B14E-921D-4A9998027346}" sibTransId="{06B925E4-EE37-A549-850C-199F4A57A3C3}"/>
    <dgm:cxn modelId="{B114F97D-8F4F-0445-9B43-41109D2F0270}" srcId="{82DFF11E-96BC-124D-8F57-854FEB8DFE76}" destId="{EF2E994A-7385-4046-923C-A2FD981EC0B9}" srcOrd="3" destOrd="0" parTransId="{727A3A43-69F0-1243-A48F-64F002BD2A40}" sibTransId="{8FEF353C-8310-5248-90BB-D62DCDA7D692}"/>
    <dgm:cxn modelId="{F157BA4A-5228-2547-9D9B-B149003A439D}" type="presOf" srcId="{20BD7DCF-E90E-EF40-B33D-E73EC96D7AA6}" destId="{C94E0712-0DE6-E54E-9318-45C3E1D7AEE5}" srcOrd="0" destOrd="0" presId="urn:microsoft.com/office/officeart/2008/layout/HorizontalMultiLevelHierarchy"/>
    <dgm:cxn modelId="{B9641164-6DFB-1148-B0DD-29DA6E8C4B40}" srcId="{82DFF11E-96BC-124D-8F57-854FEB8DFE76}" destId="{CB151D30-2185-CD40-8DA7-B4B59FC3D93C}" srcOrd="0" destOrd="0" parTransId="{20BD7DCF-E90E-EF40-B33D-E73EC96D7AA6}" sibTransId="{F049B7F2-604C-CE4D-8CE9-291359551AE4}"/>
    <dgm:cxn modelId="{06D48723-9E18-804A-BD10-92E28E851C32}" type="presOf" srcId="{AFAEB3FF-8099-0647-A2DC-904D10688077}" destId="{49B653F4-7606-1A4C-BDB0-0DA0F8E54FA6}" srcOrd="1" destOrd="0" presId="urn:microsoft.com/office/officeart/2008/layout/HorizontalMultiLevelHierarchy"/>
    <dgm:cxn modelId="{72A66A40-4558-5842-92BC-4D818C53E82C}" type="presOf" srcId="{82DFF11E-96BC-124D-8F57-854FEB8DFE76}" destId="{D11DD623-5A1A-194D-9350-0EAF0F2B56BB}" srcOrd="0" destOrd="0" presId="urn:microsoft.com/office/officeart/2008/layout/HorizontalMultiLevelHierarchy"/>
    <dgm:cxn modelId="{4E8B6CB9-28CF-D947-BF04-8B47DB86559F}" type="presOf" srcId="{AFAEB3FF-8099-0647-A2DC-904D10688077}" destId="{3F638CE5-2670-7E4D-8AFE-72DD70B8A196}" srcOrd="0" destOrd="0" presId="urn:microsoft.com/office/officeart/2008/layout/HorizontalMultiLevelHierarchy"/>
    <dgm:cxn modelId="{C03E8610-CE4B-D844-A404-A3745D682010}" type="presOf" srcId="{9F7B9217-27E7-ED4F-B91D-39EB0D478476}" destId="{A614552C-2640-B94A-AA6F-B33CDCF816CF}" srcOrd="0" destOrd="0" presId="urn:microsoft.com/office/officeart/2008/layout/HorizontalMultiLevelHierarchy"/>
    <dgm:cxn modelId="{CA7C168B-99DE-9D44-B06A-DD78A3C611C3}" type="presOf" srcId="{20BD7DCF-E90E-EF40-B33D-E73EC96D7AA6}" destId="{0CDEF575-12BA-494D-82E5-FEA6200A6098}" srcOrd="1" destOrd="0" presId="urn:microsoft.com/office/officeart/2008/layout/HorizontalMultiLevelHierarchy"/>
    <dgm:cxn modelId="{DAEEA2EF-4B82-784D-ABAE-E1180D50617B}" type="presOf" srcId="{A47CE019-F895-C04C-A475-6CB919E2CA00}" destId="{61F83F8F-DE9E-884B-A8B2-DFFC027029B5}" srcOrd="1" destOrd="0" presId="urn:microsoft.com/office/officeart/2008/layout/HorizontalMultiLevelHierarchy"/>
    <dgm:cxn modelId="{42ADCBB7-30D4-DC46-9944-DC4411817522}" srcId="{82DFF11E-96BC-124D-8F57-854FEB8DFE76}" destId="{98C3E0EA-7707-264C-95F3-23604F329880}" srcOrd="1" destOrd="0" parTransId="{A47CE019-F895-C04C-A475-6CB919E2CA00}" sibTransId="{F0426EF3-E94B-334C-8942-429619EEC62A}"/>
    <dgm:cxn modelId="{B38726F7-F539-D649-984A-E85DDD93F69A}" type="presParOf" srcId="{1DEF42E7-DA83-2341-ABBD-24709B3912D4}" destId="{20CD8767-6F8F-B74C-9598-D8DCFC43210A}" srcOrd="0" destOrd="0" presId="urn:microsoft.com/office/officeart/2008/layout/HorizontalMultiLevelHierarchy"/>
    <dgm:cxn modelId="{99DE216A-02A1-8A4D-8C81-92AF61255C17}" type="presParOf" srcId="{20CD8767-6F8F-B74C-9598-D8DCFC43210A}" destId="{D11DD623-5A1A-194D-9350-0EAF0F2B56BB}" srcOrd="0" destOrd="0" presId="urn:microsoft.com/office/officeart/2008/layout/HorizontalMultiLevelHierarchy"/>
    <dgm:cxn modelId="{0CB4F7D5-FE2B-4F46-AD93-2058ACD1440C}" type="presParOf" srcId="{20CD8767-6F8F-B74C-9598-D8DCFC43210A}" destId="{51238472-E3EF-374D-B449-00C677AA30DC}" srcOrd="1" destOrd="0" presId="urn:microsoft.com/office/officeart/2008/layout/HorizontalMultiLevelHierarchy"/>
    <dgm:cxn modelId="{6F774EE1-F48F-B24B-8CF9-15AB85008019}" type="presParOf" srcId="{51238472-E3EF-374D-B449-00C677AA30DC}" destId="{C94E0712-0DE6-E54E-9318-45C3E1D7AEE5}" srcOrd="0" destOrd="0" presId="urn:microsoft.com/office/officeart/2008/layout/HorizontalMultiLevelHierarchy"/>
    <dgm:cxn modelId="{BBEE9D68-9B07-0943-896C-24F236383A39}" type="presParOf" srcId="{C94E0712-0DE6-E54E-9318-45C3E1D7AEE5}" destId="{0CDEF575-12BA-494D-82E5-FEA6200A6098}" srcOrd="0" destOrd="0" presId="urn:microsoft.com/office/officeart/2008/layout/HorizontalMultiLevelHierarchy"/>
    <dgm:cxn modelId="{365556A0-BA44-8943-9E8F-29B4CBBA54A5}" type="presParOf" srcId="{51238472-E3EF-374D-B449-00C677AA30DC}" destId="{3290C5C8-2A51-9749-8B5C-26B073D7566B}" srcOrd="1" destOrd="0" presId="urn:microsoft.com/office/officeart/2008/layout/HorizontalMultiLevelHierarchy"/>
    <dgm:cxn modelId="{70AAC365-890A-9A42-BB7A-AFBEBA88BE56}" type="presParOf" srcId="{3290C5C8-2A51-9749-8B5C-26B073D7566B}" destId="{A6C879F5-2F63-B24A-9C00-50BB62A15115}" srcOrd="0" destOrd="0" presId="urn:microsoft.com/office/officeart/2008/layout/HorizontalMultiLevelHierarchy"/>
    <dgm:cxn modelId="{44BFD4F4-7067-F64F-B237-7FB1F31D1E77}" type="presParOf" srcId="{3290C5C8-2A51-9749-8B5C-26B073D7566B}" destId="{986178E9-342B-1241-8E72-D4C9F2DE44F5}" srcOrd="1" destOrd="0" presId="urn:microsoft.com/office/officeart/2008/layout/HorizontalMultiLevelHierarchy"/>
    <dgm:cxn modelId="{11760D67-0293-2441-AA0D-A7A77206B2EF}" type="presParOf" srcId="{51238472-E3EF-374D-B449-00C677AA30DC}" destId="{861D66F8-39F1-FF4A-99B1-80AE1CFA66DB}" srcOrd="2" destOrd="0" presId="urn:microsoft.com/office/officeart/2008/layout/HorizontalMultiLevelHierarchy"/>
    <dgm:cxn modelId="{C4473BD0-B796-9543-97A0-DABBBAF04B41}" type="presParOf" srcId="{861D66F8-39F1-FF4A-99B1-80AE1CFA66DB}" destId="{61F83F8F-DE9E-884B-A8B2-DFFC027029B5}" srcOrd="0" destOrd="0" presId="urn:microsoft.com/office/officeart/2008/layout/HorizontalMultiLevelHierarchy"/>
    <dgm:cxn modelId="{0D7CAF84-AF7D-C548-8F9F-21BDFA279A2A}" type="presParOf" srcId="{51238472-E3EF-374D-B449-00C677AA30DC}" destId="{FCBFC93F-453F-1D4B-BD7A-678B4492A4A3}" srcOrd="3" destOrd="0" presId="urn:microsoft.com/office/officeart/2008/layout/HorizontalMultiLevelHierarchy"/>
    <dgm:cxn modelId="{FCD65577-39C5-EB46-BB08-9C1D6620F5EA}" type="presParOf" srcId="{FCBFC93F-453F-1D4B-BD7A-678B4492A4A3}" destId="{966FDEAB-DED8-D54A-AA75-6D900AEE4AC2}" srcOrd="0" destOrd="0" presId="urn:microsoft.com/office/officeart/2008/layout/HorizontalMultiLevelHierarchy"/>
    <dgm:cxn modelId="{ED53E1B6-5955-1246-948F-4483D3746C61}" type="presParOf" srcId="{FCBFC93F-453F-1D4B-BD7A-678B4492A4A3}" destId="{76E2FB08-28E6-8942-8F7A-7F9ED81FE6E1}" srcOrd="1" destOrd="0" presId="urn:microsoft.com/office/officeart/2008/layout/HorizontalMultiLevelHierarchy"/>
    <dgm:cxn modelId="{CBAF7492-2449-F144-908F-4DBB2A7F8D34}" type="presParOf" srcId="{51238472-E3EF-374D-B449-00C677AA30DC}" destId="{3F638CE5-2670-7E4D-8AFE-72DD70B8A196}" srcOrd="4" destOrd="0" presId="urn:microsoft.com/office/officeart/2008/layout/HorizontalMultiLevelHierarchy"/>
    <dgm:cxn modelId="{728F9777-6D2D-8C45-82A9-71EF1812DBF6}" type="presParOf" srcId="{3F638CE5-2670-7E4D-8AFE-72DD70B8A196}" destId="{49B653F4-7606-1A4C-BDB0-0DA0F8E54FA6}" srcOrd="0" destOrd="0" presId="urn:microsoft.com/office/officeart/2008/layout/HorizontalMultiLevelHierarchy"/>
    <dgm:cxn modelId="{830BC25A-7B99-7347-AC97-2FCFE282D623}" type="presParOf" srcId="{51238472-E3EF-374D-B449-00C677AA30DC}" destId="{175AC4CA-88A5-094B-B72D-6E983754AE1C}" srcOrd="5" destOrd="0" presId="urn:microsoft.com/office/officeart/2008/layout/HorizontalMultiLevelHierarchy"/>
    <dgm:cxn modelId="{782E476E-10AC-DC4C-A66B-EB6F1A3448B1}" type="presParOf" srcId="{175AC4CA-88A5-094B-B72D-6E983754AE1C}" destId="{A614552C-2640-B94A-AA6F-B33CDCF816CF}" srcOrd="0" destOrd="0" presId="urn:microsoft.com/office/officeart/2008/layout/HorizontalMultiLevelHierarchy"/>
    <dgm:cxn modelId="{4351B57E-9F57-864E-8FC8-5B93BCA52B79}" type="presParOf" srcId="{175AC4CA-88A5-094B-B72D-6E983754AE1C}" destId="{8AEDF019-E190-1445-8905-339E081145E8}" srcOrd="1" destOrd="0" presId="urn:microsoft.com/office/officeart/2008/layout/HorizontalMultiLevelHierarchy"/>
    <dgm:cxn modelId="{25A19056-3C40-5447-8BF8-A0D37CC06F27}" type="presParOf" srcId="{51238472-E3EF-374D-B449-00C677AA30DC}" destId="{AC676ACD-3EF2-6548-84D9-D9D548A982DF}" srcOrd="6" destOrd="0" presId="urn:microsoft.com/office/officeart/2008/layout/HorizontalMultiLevelHierarchy"/>
    <dgm:cxn modelId="{E835D629-647F-B144-ACDE-09B099561581}" type="presParOf" srcId="{AC676ACD-3EF2-6548-84D9-D9D548A982DF}" destId="{314FA1BA-916B-5545-A028-0F73A95DDF0D}" srcOrd="0" destOrd="0" presId="urn:microsoft.com/office/officeart/2008/layout/HorizontalMultiLevelHierarchy"/>
    <dgm:cxn modelId="{DBEA40EF-3E77-564C-8F2F-EFA405B679CB}" type="presParOf" srcId="{51238472-E3EF-374D-B449-00C677AA30DC}" destId="{B1E40882-7872-8B40-B4B3-1AF1F4CC0277}" srcOrd="7" destOrd="0" presId="urn:microsoft.com/office/officeart/2008/layout/HorizontalMultiLevelHierarchy"/>
    <dgm:cxn modelId="{AB011EF7-2A85-3044-BD15-8F78C9C7C1E0}" type="presParOf" srcId="{B1E40882-7872-8B40-B4B3-1AF1F4CC0277}" destId="{84A25EAE-D1BE-AA4B-96DC-D97F6C4AE837}" srcOrd="0" destOrd="0" presId="urn:microsoft.com/office/officeart/2008/layout/HorizontalMultiLevelHierarchy"/>
    <dgm:cxn modelId="{A204772F-06CE-9349-9018-2581D107FFEA}" type="presParOf" srcId="{B1E40882-7872-8B40-B4B3-1AF1F4CC0277}" destId="{5AD3DD37-722A-3C41-97AA-EBE9E686976D}"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783B43E9-9095-1846-AC85-E4C54ADF51EE}">
      <dgm:prSet phldrT="[Texto]"/>
      <dgm:spPr/>
      <dgm:t>
        <a:bodyPr/>
        <a:lstStyle/>
        <a:p>
          <a:pPr marL="285750" lvl="1" indent="0" algn="l" defTabSz="1555750">
            <a:lnSpc>
              <a:spcPct val="90000"/>
            </a:lnSpc>
            <a:spcBef>
              <a:spcPct val="0"/>
            </a:spcBef>
            <a:spcAft>
              <a:spcPct val="15000"/>
            </a:spcAft>
            <a:buNone/>
          </a:pPr>
          <a:r>
            <a:rPr lang="es-CL" dirty="0" smtClean="0"/>
            <a:t>5 consejeros</a:t>
          </a:r>
          <a:endParaRPr lang="es-ES_tradnl" dirty="0"/>
        </a:p>
      </dgm:t>
    </dgm:pt>
    <dgm:pt modelId="{D8BAE0C3-1FFC-3F4C-B743-0F1CB15FE93E}" type="parTrans" cxnId="{4B7315DB-4F9D-BC41-AD84-75CDD8EB8F90}">
      <dgm:prSet/>
      <dgm:spPr/>
      <dgm:t>
        <a:bodyPr/>
        <a:lstStyle/>
        <a:p>
          <a:endParaRPr lang="es-ES_tradnl"/>
        </a:p>
      </dgm:t>
    </dgm:pt>
    <dgm:pt modelId="{B158177E-984F-F74E-88F9-F7ED7D1E45A4}" type="sibTrans" cxnId="{4B7315DB-4F9D-BC41-AD84-75CDD8EB8F90}">
      <dgm:prSet/>
      <dgm:spPr/>
      <dgm:t>
        <a:bodyPr/>
        <a:lstStyle/>
        <a:p>
          <a:endParaRPr lang="es-ES_tradnl"/>
        </a:p>
      </dgm:t>
    </dgm:pt>
    <dgm:pt modelId="{586BD05B-8D35-FE4D-BEEE-52BD2470D9EF}">
      <dgm:prSet/>
      <dgm:spPr/>
      <dgm:t>
        <a:bodyPr/>
        <a:lstStyle/>
        <a:p>
          <a:pPr marL="285750" lvl="1" indent="0" algn="l" defTabSz="1555750">
            <a:lnSpc>
              <a:spcPct val="90000"/>
            </a:lnSpc>
            <a:spcBef>
              <a:spcPct val="0"/>
            </a:spcBef>
            <a:spcAft>
              <a:spcPct val="15000"/>
            </a:spcAft>
            <a:buNone/>
          </a:pPr>
          <a:r>
            <a:rPr lang="es-CL" dirty="0" smtClean="0"/>
            <a:t>Reglamento determina</a:t>
          </a:r>
          <a:endParaRPr lang="es-CL" dirty="0"/>
        </a:p>
      </dgm:t>
    </dgm:pt>
    <dgm:pt modelId="{F0549366-7E2E-EC46-B1E6-AC0D6F3C8830}" type="parTrans" cxnId="{9392BE69-F68B-DE49-AF84-8B2A53B72CC5}">
      <dgm:prSet/>
      <dgm:spPr/>
      <dgm:t>
        <a:bodyPr/>
        <a:lstStyle/>
        <a:p>
          <a:endParaRPr lang="es-ES_tradnl"/>
        </a:p>
      </dgm:t>
    </dgm:pt>
    <dgm:pt modelId="{2B4CF371-F775-9D44-BD44-C536B43C8DCA}" type="sibTrans" cxnId="{9392BE69-F68B-DE49-AF84-8B2A53B72CC5}">
      <dgm:prSet/>
      <dgm:spPr/>
      <dgm:t>
        <a:bodyPr/>
        <a:lstStyle/>
        <a:p>
          <a:endParaRPr lang="es-ES_tradnl"/>
        </a:p>
      </dgm:t>
    </dgm:pt>
    <dgm:pt modelId="{371BFE5F-A659-3D48-8DB5-391045371085}">
      <dgm:prSet/>
      <dgm:spPr/>
      <dgm:t>
        <a:bodyPr/>
        <a:lstStyle/>
        <a:p>
          <a:r>
            <a:rPr lang="es-CL" dirty="0" smtClean="0"/>
            <a:t>5 directores</a:t>
          </a:r>
        </a:p>
        <a:p>
          <a:r>
            <a:rPr lang="es-CL" dirty="0" smtClean="0"/>
            <a:t>Titulares y suplentes</a:t>
          </a:r>
          <a:endParaRPr lang="es-ES_tradnl" dirty="0"/>
        </a:p>
      </dgm:t>
    </dgm:pt>
    <dgm:pt modelId="{A1F7A807-9311-1F47-A1A7-BA3FDA527FCC}" type="parTrans" cxnId="{555E8A9F-1938-DF48-8225-8141C6744A3E}">
      <dgm:prSet/>
      <dgm:spPr/>
      <dgm:t>
        <a:bodyPr/>
        <a:lstStyle/>
        <a:p>
          <a:endParaRPr lang="es-ES_tradnl"/>
        </a:p>
      </dgm:t>
    </dgm:pt>
    <dgm:pt modelId="{1A885E94-1D3F-C441-B61A-94477132C821}" type="sibTrans" cxnId="{555E8A9F-1938-DF48-8225-8141C6744A3E}">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dgm:presLayoutVars>
          <dgm:bulletEnabled val="1"/>
        </dgm:presLayoutVars>
      </dgm:prSet>
      <dgm:spPr/>
      <dgm:t>
        <a:bodyPr/>
        <a:lstStyle/>
        <a:p>
          <a:endParaRPr lang="es-ES_tradnl"/>
        </a:p>
      </dgm:t>
    </dgm:pt>
  </dgm:ptLst>
  <dgm:cxnLst>
    <dgm:cxn modelId="{22EA1EAE-2E62-6E45-B83E-B06D0C6BC5C8}" type="presOf" srcId="{586BD05B-8D35-FE4D-BEEE-52BD2470D9EF}" destId="{78EB3394-1491-BB46-84E6-52C72F5FD467}" srcOrd="0" destOrd="1" presId="urn:microsoft.com/office/officeart/2005/8/layout/vList6"/>
    <dgm:cxn modelId="{ED4111F7-0B8B-804F-A33A-9B0C312AA50C}" type="presOf" srcId="{8CB172A4-2727-514E-8BB2-BCB1622EDC66}" destId="{1B9D9291-7871-E246-B400-00E82C67EE64}" srcOrd="0" destOrd="0" presId="urn:microsoft.com/office/officeart/2005/8/layout/vList6"/>
    <dgm:cxn modelId="{9392BE69-F68B-DE49-AF84-8B2A53B72CC5}" srcId="{EB58137C-6253-8B43-9827-B812BA010B9E}" destId="{586BD05B-8D35-FE4D-BEEE-52BD2470D9EF}" srcOrd="1" destOrd="0" parTransId="{F0549366-7E2E-EC46-B1E6-AC0D6F3C8830}" sibTransId="{2B4CF371-F775-9D44-BD44-C536B43C8DCA}"/>
    <dgm:cxn modelId="{B03A4E7B-9F4A-4D40-9824-16AA9064DD38}" type="presOf" srcId="{371BFE5F-A659-3D48-8DB5-391045371085}" destId="{60706361-FB89-FF42-A5C3-4EA6921CAFBC}" srcOrd="0" destOrd="0" presId="urn:microsoft.com/office/officeart/2005/8/layout/vList6"/>
    <dgm:cxn modelId="{78F5AFD8-BE6A-1A4E-AE8B-1579FED75CCC}" type="presOf" srcId="{783B43E9-9095-1846-AC85-E4C54ADF51EE}" destId="{78EB3394-1491-BB46-84E6-52C72F5FD467}" srcOrd="0" destOrd="0" presId="urn:microsoft.com/office/officeart/2005/8/layout/vList6"/>
    <dgm:cxn modelId="{555E8A9F-1938-DF48-8225-8141C6744A3E}" srcId="{7EE285E9-9417-D249-B4AB-96BF6B0A9C95}" destId="{371BFE5F-A659-3D48-8DB5-391045371085}" srcOrd="0" destOrd="0" parTransId="{A1F7A807-9311-1F47-A1A7-BA3FDA527FCC}" sibTransId="{1A885E94-1D3F-C441-B61A-94477132C821}"/>
    <dgm:cxn modelId="{8A167ECA-C3DB-A04E-BC80-C16AB40774D8}" type="presOf" srcId="{7EE285E9-9417-D249-B4AB-96BF6B0A9C95}" destId="{F5ABFE26-70F6-0C4A-858D-72AF3918FB92}" srcOrd="0" destOrd="0" presId="urn:microsoft.com/office/officeart/2005/8/layout/vList6"/>
    <dgm:cxn modelId="{60BEB13C-B345-A444-ABA9-343FAB4ECFB5}" srcId="{8CB172A4-2727-514E-8BB2-BCB1622EDC66}" destId="{EB58137C-6253-8B43-9827-B812BA010B9E}" srcOrd="1" destOrd="0" parTransId="{8E21EF32-877D-3C4D-8A6E-E39EEF5A30F2}" sibTransId="{BEBF1AEC-C6A2-2442-ADA3-7CFEAA229FBE}"/>
    <dgm:cxn modelId="{DFFBCFD0-D71D-CC45-867D-34185A4E8E06}" type="presOf" srcId="{EB58137C-6253-8B43-9827-B812BA010B9E}" destId="{7BA5AAD8-D665-3249-86BD-F7E4C26206D4}" srcOrd="0" destOrd="0" presId="urn:microsoft.com/office/officeart/2005/8/layout/vList6"/>
    <dgm:cxn modelId="{C6F7BA42-24ED-9A4C-B58D-55FA66AE67F4}" srcId="{8CB172A4-2727-514E-8BB2-BCB1622EDC66}" destId="{7EE285E9-9417-D249-B4AB-96BF6B0A9C95}" srcOrd="0" destOrd="0" parTransId="{EAD42294-CBA1-9143-9563-3441B060A4A2}" sibTransId="{493664A2-D6D8-E943-B237-7C785FD6B8B9}"/>
    <dgm:cxn modelId="{4B7315DB-4F9D-BC41-AD84-75CDD8EB8F90}" srcId="{EB58137C-6253-8B43-9827-B812BA010B9E}" destId="{783B43E9-9095-1846-AC85-E4C54ADF51EE}" srcOrd="0" destOrd="0" parTransId="{D8BAE0C3-1FFC-3F4C-B743-0F1CB15FE93E}" sibTransId="{B158177E-984F-F74E-88F9-F7ED7D1E45A4}"/>
    <dgm:cxn modelId="{09C2A133-C5F2-EB41-A91A-5512D834203E}" type="presParOf" srcId="{1B9D9291-7871-E246-B400-00E82C67EE64}" destId="{C94B2591-80B9-BD4F-BB0A-4349D80C96B1}" srcOrd="0" destOrd="0" presId="urn:microsoft.com/office/officeart/2005/8/layout/vList6"/>
    <dgm:cxn modelId="{E3223CA3-D03D-2E41-AD28-C260D4779AE9}" type="presParOf" srcId="{C94B2591-80B9-BD4F-BB0A-4349D80C96B1}" destId="{F5ABFE26-70F6-0C4A-858D-72AF3918FB92}" srcOrd="0" destOrd="0" presId="urn:microsoft.com/office/officeart/2005/8/layout/vList6"/>
    <dgm:cxn modelId="{9BEEE5CF-DE07-6F48-B4D6-46D8025E8138}" type="presParOf" srcId="{C94B2591-80B9-BD4F-BB0A-4349D80C96B1}" destId="{60706361-FB89-FF42-A5C3-4EA6921CAFBC}" srcOrd="1" destOrd="0" presId="urn:microsoft.com/office/officeart/2005/8/layout/vList6"/>
    <dgm:cxn modelId="{4EB8C0E0-AE70-CE45-B1F5-4C611E30D934}" type="presParOf" srcId="{1B9D9291-7871-E246-B400-00E82C67EE64}" destId="{5DA108B5-42C5-BB41-B51E-7DC5D74F5081}" srcOrd="1" destOrd="0" presId="urn:microsoft.com/office/officeart/2005/8/layout/vList6"/>
    <dgm:cxn modelId="{C65D3201-75F3-2342-9F16-39061FAB5C3B}" type="presParOf" srcId="{1B9D9291-7871-E246-B400-00E82C67EE64}" destId="{1AFE15A8-C496-534F-9BF7-2B78E0039C72}" srcOrd="2" destOrd="0" presId="urn:microsoft.com/office/officeart/2005/8/layout/vList6"/>
    <dgm:cxn modelId="{00159A49-4252-D64B-8EAA-BC99E102C13C}" type="presParOf" srcId="{1AFE15A8-C496-534F-9BF7-2B78E0039C72}" destId="{7BA5AAD8-D665-3249-86BD-F7E4C26206D4}" srcOrd="0" destOrd="0" presId="urn:microsoft.com/office/officeart/2005/8/layout/vList6"/>
    <dgm:cxn modelId="{B965467D-D8DE-1043-90FD-DDA1A00A8E4B}"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783B43E9-9095-1846-AC85-E4C54ADF51EE}">
      <dgm:prSet phldrT="[Texto]"/>
      <dgm:spPr/>
      <dgm:t>
        <a:bodyPr/>
        <a:lstStyle/>
        <a:p>
          <a:pPr marL="285750" lvl="1" indent="0" algn="l" defTabSz="1555750">
            <a:lnSpc>
              <a:spcPct val="90000"/>
            </a:lnSpc>
            <a:spcBef>
              <a:spcPct val="0"/>
            </a:spcBef>
            <a:spcAft>
              <a:spcPct val="15000"/>
            </a:spcAft>
            <a:buNone/>
          </a:pPr>
          <a:r>
            <a:rPr lang="es-CL" dirty="0" smtClean="0"/>
            <a:t>5 años</a:t>
          </a:r>
          <a:endParaRPr lang="es-ES_tradnl" dirty="0"/>
        </a:p>
      </dgm:t>
    </dgm:pt>
    <dgm:pt modelId="{D8BAE0C3-1FFC-3F4C-B743-0F1CB15FE93E}" type="parTrans" cxnId="{4B7315DB-4F9D-BC41-AD84-75CDD8EB8F90}">
      <dgm:prSet/>
      <dgm:spPr/>
      <dgm:t>
        <a:bodyPr/>
        <a:lstStyle/>
        <a:p>
          <a:endParaRPr lang="es-ES_tradnl"/>
        </a:p>
      </dgm:t>
    </dgm:pt>
    <dgm:pt modelId="{B158177E-984F-F74E-88F9-F7ED7D1E45A4}" type="sibTrans" cxnId="{4B7315DB-4F9D-BC41-AD84-75CDD8EB8F90}">
      <dgm:prSet/>
      <dgm:spPr/>
      <dgm:t>
        <a:bodyPr/>
        <a:lstStyle/>
        <a:p>
          <a:endParaRPr lang="es-ES_tradnl"/>
        </a:p>
      </dgm:t>
    </dgm:pt>
    <dgm:pt modelId="{371BFE5F-A659-3D48-8DB5-391045371085}">
      <dgm:prSet/>
      <dgm:spPr/>
      <dgm:t>
        <a:bodyPr/>
        <a:lstStyle/>
        <a:p>
          <a:r>
            <a:rPr lang="es-CL" dirty="0" smtClean="0"/>
            <a:t>3 años</a:t>
          </a:r>
          <a:endParaRPr lang="es-ES_tradnl" dirty="0"/>
        </a:p>
      </dgm:t>
    </dgm:pt>
    <dgm:pt modelId="{A1F7A807-9311-1F47-A1A7-BA3FDA527FCC}" type="parTrans" cxnId="{555E8A9F-1938-DF48-8225-8141C6744A3E}">
      <dgm:prSet/>
      <dgm:spPr/>
      <dgm:t>
        <a:bodyPr/>
        <a:lstStyle/>
        <a:p>
          <a:endParaRPr lang="es-ES_tradnl"/>
        </a:p>
      </dgm:t>
    </dgm:pt>
    <dgm:pt modelId="{1A885E94-1D3F-C441-B61A-94477132C821}" type="sibTrans" cxnId="{555E8A9F-1938-DF48-8225-8141C6744A3E}">
      <dgm:prSet/>
      <dgm:spPr/>
      <dgm:t>
        <a:bodyPr/>
        <a:lstStyle/>
        <a:p>
          <a:endParaRPr lang="es-ES_tradnl"/>
        </a:p>
      </dgm:t>
    </dgm:pt>
    <dgm:pt modelId="{798388D8-89D1-6A4F-A44C-A6EB4FA45BCF}">
      <dgm:prSet/>
      <dgm:spPr/>
      <dgm:t>
        <a:bodyPr/>
        <a:lstStyle/>
        <a:p>
          <a:r>
            <a:rPr lang="es-CL" dirty="0" smtClean="0"/>
            <a:t>Reelegible por 2 períodos consecutivos	</a:t>
          </a:r>
          <a:endParaRPr lang="es-CL" dirty="0"/>
        </a:p>
      </dgm:t>
    </dgm:pt>
    <dgm:pt modelId="{062BBCAE-D847-524A-B13D-81EC97D33C21}" type="parTrans" cxnId="{18629A23-C434-014A-BB34-CE6A3FC2C2BD}">
      <dgm:prSet/>
      <dgm:spPr/>
      <dgm:t>
        <a:bodyPr/>
        <a:lstStyle/>
        <a:p>
          <a:endParaRPr lang="es-ES_tradnl"/>
        </a:p>
      </dgm:t>
    </dgm:pt>
    <dgm:pt modelId="{6387B16F-48FA-AB47-9C00-726A629F7CAF}" type="sibTrans" cxnId="{18629A23-C434-014A-BB34-CE6A3FC2C2BD}">
      <dgm:prSet/>
      <dgm:spPr/>
      <dgm:t>
        <a:bodyPr/>
        <a:lstStyle/>
        <a:p>
          <a:endParaRPr lang="es-ES_tradnl"/>
        </a:p>
      </dgm:t>
    </dgm:pt>
    <dgm:pt modelId="{B5CD38FD-E98C-EC4A-B7C7-DFB09589E60E}">
      <dgm:prSet/>
      <dgm:spPr/>
      <dgm:t>
        <a:bodyPr/>
        <a:lstStyle/>
        <a:p>
          <a:r>
            <a:rPr lang="es-CL" dirty="0" smtClean="0"/>
            <a:t>Reelegible por una sola vez</a:t>
          </a:r>
        </a:p>
      </dgm:t>
    </dgm:pt>
    <dgm:pt modelId="{4F752FCC-43BF-9044-8DF2-AE47C94EC1DF}" type="parTrans" cxnId="{192F7122-2A4C-2840-8DAF-05491BEDF1E5}">
      <dgm:prSet/>
      <dgm:spPr/>
      <dgm:t>
        <a:bodyPr/>
        <a:lstStyle/>
        <a:p>
          <a:endParaRPr lang="es-ES_tradnl"/>
        </a:p>
      </dgm:t>
    </dgm:pt>
    <dgm:pt modelId="{B944AF0E-00C7-ED40-874D-B8C49B514248}" type="sibTrans" cxnId="{192F7122-2A4C-2840-8DAF-05491BEDF1E5}">
      <dgm:prSet/>
      <dgm:spPr/>
      <dgm:t>
        <a:bodyPr/>
        <a:lstStyle/>
        <a:p>
          <a:endParaRPr lang="es-ES_tradnl"/>
        </a:p>
      </dgm:t>
    </dgm:pt>
    <dgm:pt modelId="{F5B2E4B9-06EA-8045-8B75-5B3B2DC65CA2}">
      <dgm:prSet/>
      <dgm:spPr/>
      <dgm:t>
        <a:bodyPr/>
        <a:lstStyle/>
        <a:p>
          <a:r>
            <a:rPr lang="es-CL" dirty="0" smtClean="0"/>
            <a:t>Renovación parcial: 3 años</a:t>
          </a:r>
          <a:endParaRPr lang="es-CL" dirty="0"/>
        </a:p>
      </dgm:t>
    </dgm:pt>
    <dgm:pt modelId="{0E910039-B721-DA4F-8090-E982D695C7A3}" type="parTrans" cxnId="{DBA4048B-E04F-C042-8628-14C30997FF7B}">
      <dgm:prSet/>
      <dgm:spPr/>
      <dgm:t>
        <a:bodyPr/>
        <a:lstStyle/>
        <a:p>
          <a:endParaRPr lang="es-ES_tradnl"/>
        </a:p>
      </dgm:t>
    </dgm:pt>
    <dgm:pt modelId="{183143F6-CA98-4749-AD22-38F6F75BA210}" type="sibTrans" cxnId="{DBA4048B-E04F-C042-8628-14C30997FF7B}">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dgm:presLayoutVars>
          <dgm:bulletEnabled val="1"/>
        </dgm:presLayoutVars>
      </dgm:prSet>
      <dgm:spPr/>
      <dgm:t>
        <a:bodyPr/>
        <a:lstStyle/>
        <a:p>
          <a:endParaRPr lang="es-ES_tradnl"/>
        </a:p>
      </dgm:t>
    </dgm:pt>
  </dgm:ptLst>
  <dgm:cxnLst>
    <dgm:cxn modelId="{C6F7BA42-24ED-9A4C-B58D-55FA66AE67F4}" srcId="{8CB172A4-2727-514E-8BB2-BCB1622EDC66}" destId="{7EE285E9-9417-D249-B4AB-96BF6B0A9C95}" srcOrd="0" destOrd="0" parTransId="{EAD42294-CBA1-9143-9563-3441B060A4A2}" sibTransId="{493664A2-D6D8-E943-B237-7C785FD6B8B9}"/>
    <dgm:cxn modelId="{0EEBC17A-D8B9-B746-8398-CEAEDC180725}" type="presOf" srcId="{783B43E9-9095-1846-AC85-E4C54ADF51EE}" destId="{78EB3394-1491-BB46-84E6-52C72F5FD467}" srcOrd="0" destOrd="0" presId="urn:microsoft.com/office/officeart/2005/8/layout/vList6"/>
    <dgm:cxn modelId="{DB642EF7-FF19-E94D-8DEC-EAB4ABF1C51B}" type="presOf" srcId="{F5B2E4B9-06EA-8045-8B75-5B3B2DC65CA2}" destId="{78EB3394-1491-BB46-84E6-52C72F5FD467}" srcOrd="0" destOrd="2" presId="urn:microsoft.com/office/officeart/2005/8/layout/vList6"/>
    <dgm:cxn modelId="{555E8A9F-1938-DF48-8225-8141C6744A3E}" srcId="{7EE285E9-9417-D249-B4AB-96BF6B0A9C95}" destId="{371BFE5F-A659-3D48-8DB5-391045371085}" srcOrd="0" destOrd="0" parTransId="{A1F7A807-9311-1F47-A1A7-BA3FDA527FCC}" sibTransId="{1A885E94-1D3F-C441-B61A-94477132C821}"/>
    <dgm:cxn modelId="{B41DDEE6-9418-5C45-A052-2051A6FA27F3}" type="presOf" srcId="{798388D8-89D1-6A4F-A44C-A6EB4FA45BCF}" destId="{60706361-FB89-FF42-A5C3-4EA6921CAFBC}" srcOrd="0" destOrd="1" presId="urn:microsoft.com/office/officeart/2005/8/layout/vList6"/>
    <dgm:cxn modelId="{192F7122-2A4C-2840-8DAF-05491BEDF1E5}" srcId="{EB58137C-6253-8B43-9827-B812BA010B9E}" destId="{B5CD38FD-E98C-EC4A-B7C7-DFB09589E60E}" srcOrd="1" destOrd="0" parTransId="{4F752FCC-43BF-9044-8DF2-AE47C94EC1DF}" sibTransId="{B944AF0E-00C7-ED40-874D-B8C49B514248}"/>
    <dgm:cxn modelId="{18629A23-C434-014A-BB34-CE6A3FC2C2BD}" srcId="{7EE285E9-9417-D249-B4AB-96BF6B0A9C95}" destId="{798388D8-89D1-6A4F-A44C-A6EB4FA45BCF}" srcOrd="1" destOrd="0" parTransId="{062BBCAE-D847-524A-B13D-81EC97D33C21}" sibTransId="{6387B16F-48FA-AB47-9C00-726A629F7CAF}"/>
    <dgm:cxn modelId="{A9DC9BCA-402D-BF49-95FF-377EF3B7D199}" type="presOf" srcId="{7EE285E9-9417-D249-B4AB-96BF6B0A9C95}" destId="{F5ABFE26-70F6-0C4A-858D-72AF3918FB92}" srcOrd="0" destOrd="0" presId="urn:microsoft.com/office/officeart/2005/8/layout/vList6"/>
    <dgm:cxn modelId="{DBA4048B-E04F-C042-8628-14C30997FF7B}" srcId="{EB58137C-6253-8B43-9827-B812BA010B9E}" destId="{F5B2E4B9-06EA-8045-8B75-5B3B2DC65CA2}" srcOrd="2" destOrd="0" parTransId="{0E910039-B721-DA4F-8090-E982D695C7A3}" sibTransId="{183143F6-CA98-4749-AD22-38F6F75BA210}"/>
    <dgm:cxn modelId="{5AE3112F-005C-8444-851D-7D3223B2569A}" type="presOf" srcId="{EB58137C-6253-8B43-9827-B812BA010B9E}" destId="{7BA5AAD8-D665-3249-86BD-F7E4C26206D4}" srcOrd="0" destOrd="0" presId="urn:microsoft.com/office/officeart/2005/8/layout/vList6"/>
    <dgm:cxn modelId="{CA38EF8A-6C81-9D47-A17D-37680CCABB78}" type="presOf" srcId="{B5CD38FD-E98C-EC4A-B7C7-DFB09589E60E}" destId="{78EB3394-1491-BB46-84E6-52C72F5FD467}" srcOrd="0" destOrd="1" presId="urn:microsoft.com/office/officeart/2005/8/layout/vList6"/>
    <dgm:cxn modelId="{B28AAEB6-F193-7840-B832-0D58453B81D2}" type="presOf" srcId="{371BFE5F-A659-3D48-8DB5-391045371085}" destId="{60706361-FB89-FF42-A5C3-4EA6921CAFBC}" srcOrd="0" destOrd="0" presId="urn:microsoft.com/office/officeart/2005/8/layout/vList6"/>
    <dgm:cxn modelId="{4B7315DB-4F9D-BC41-AD84-75CDD8EB8F90}" srcId="{EB58137C-6253-8B43-9827-B812BA010B9E}" destId="{783B43E9-9095-1846-AC85-E4C54ADF51EE}" srcOrd="0" destOrd="0" parTransId="{D8BAE0C3-1FFC-3F4C-B743-0F1CB15FE93E}" sibTransId="{B158177E-984F-F74E-88F9-F7ED7D1E45A4}"/>
    <dgm:cxn modelId="{61E41B29-4139-9D4C-90DA-E3D45E77983C}" type="presOf" srcId="{8CB172A4-2727-514E-8BB2-BCB1622EDC66}" destId="{1B9D9291-7871-E246-B400-00E82C67EE64}" srcOrd="0" destOrd="0" presId="urn:microsoft.com/office/officeart/2005/8/layout/vList6"/>
    <dgm:cxn modelId="{60BEB13C-B345-A444-ABA9-343FAB4ECFB5}" srcId="{8CB172A4-2727-514E-8BB2-BCB1622EDC66}" destId="{EB58137C-6253-8B43-9827-B812BA010B9E}" srcOrd="1" destOrd="0" parTransId="{8E21EF32-877D-3C4D-8A6E-E39EEF5A30F2}" sibTransId="{BEBF1AEC-C6A2-2442-ADA3-7CFEAA229FBE}"/>
    <dgm:cxn modelId="{BA5B7C93-C92A-D847-AB74-8590E46A612E}" type="presParOf" srcId="{1B9D9291-7871-E246-B400-00E82C67EE64}" destId="{C94B2591-80B9-BD4F-BB0A-4349D80C96B1}" srcOrd="0" destOrd="0" presId="urn:microsoft.com/office/officeart/2005/8/layout/vList6"/>
    <dgm:cxn modelId="{98CCB368-6F57-2640-AE2F-B29A1807215C}" type="presParOf" srcId="{C94B2591-80B9-BD4F-BB0A-4349D80C96B1}" destId="{F5ABFE26-70F6-0C4A-858D-72AF3918FB92}" srcOrd="0" destOrd="0" presId="urn:microsoft.com/office/officeart/2005/8/layout/vList6"/>
    <dgm:cxn modelId="{FEF26A4C-9332-3744-B360-0B0C598FC0E3}" type="presParOf" srcId="{C94B2591-80B9-BD4F-BB0A-4349D80C96B1}" destId="{60706361-FB89-FF42-A5C3-4EA6921CAFBC}" srcOrd="1" destOrd="0" presId="urn:microsoft.com/office/officeart/2005/8/layout/vList6"/>
    <dgm:cxn modelId="{9D516803-4CEC-0748-9D88-09F062EAAC49}" type="presParOf" srcId="{1B9D9291-7871-E246-B400-00E82C67EE64}" destId="{5DA108B5-42C5-BB41-B51E-7DC5D74F5081}" srcOrd="1" destOrd="0" presId="urn:microsoft.com/office/officeart/2005/8/layout/vList6"/>
    <dgm:cxn modelId="{A9165AE8-3621-704C-B2A1-AA50ED08C58A}" type="presParOf" srcId="{1B9D9291-7871-E246-B400-00E82C67EE64}" destId="{1AFE15A8-C496-534F-9BF7-2B78E0039C72}" srcOrd="2" destOrd="0" presId="urn:microsoft.com/office/officeart/2005/8/layout/vList6"/>
    <dgm:cxn modelId="{CFE4987B-B936-2A41-A510-84A0347BFAB0}" type="presParOf" srcId="{1AFE15A8-C496-534F-9BF7-2B78E0039C72}" destId="{7BA5AAD8-D665-3249-86BD-F7E4C26206D4}" srcOrd="0" destOrd="0" presId="urn:microsoft.com/office/officeart/2005/8/layout/vList6"/>
    <dgm:cxn modelId="{2800750D-6BF4-8945-99D7-04B9F1FE7B28}"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783B43E9-9095-1846-AC85-E4C54ADF51EE}">
      <dgm:prSet phldrT="[Texto]"/>
      <dgm:spPr/>
      <dgm:t>
        <a:bodyPr/>
        <a:lstStyle/>
        <a:p>
          <a:pPr marL="285750" lvl="1" indent="0" algn="l" defTabSz="1555750">
            <a:lnSpc>
              <a:spcPct val="90000"/>
            </a:lnSpc>
            <a:spcBef>
              <a:spcPct val="0"/>
            </a:spcBef>
            <a:spcAft>
              <a:spcPct val="15000"/>
            </a:spcAft>
            <a:buNone/>
          </a:pPr>
          <a:r>
            <a:rPr lang="es-CL" dirty="0" smtClean="0"/>
            <a:t>Dedicación exclusiva</a:t>
          </a:r>
          <a:endParaRPr lang="es-ES_tradnl" dirty="0"/>
        </a:p>
      </dgm:t>
    </dgm:pt>
    <dgm:pt modelId="{D8BAE0C3-1FFC-3F4C-B743-0F1CB15FE93E}" type="parTrans" cxnId="{4B7315DB-4F9D-BC41-AD84-75CDD8EB8F90}">
      <dgm:prSet/>
      <dgm:spPr/>
      <dgm:t>
        <a:bodyPr/>
        <a:lstStyle/>
        <a:p>
          <a:endParaRPr lang="es-ES_tradnl"/>
        </a:p>
      </dgm:t>
    </dgm:pt>
    <dgm:pt modelId="{B158177E-984F-F74E-88F9-F7ED7D1E45A4}" type="sibTrans" cxnId="{4B7315DB-4F9D-BC41-AD84-75CDD8EB8F90}">
      <dgm:prSet/>
      <dgm:spPr/>
      <dgm:t>
        <a:bodyPr/>
        <a:lstStyle/>
        <a:p>
          <a:endParaRPr lang="es-ES_tradnl"/>
        </a:p>
      </dgm:t>
    </dgm:pt>
    <dgm:pt modelId="{371BFE5F-A659-3D48-8DB5-391045371085}">
      <dgm:prSet custT="1"/>
      <dgm:spPr/>
      <dgm:t>
        <a:bodyPr/>
        <a:lstStyle/>
        <a:p>
          <a:r>
            <a:rPr lang="es-CL" sz="2500" b="0" dirty="0" smtClean="0"/>
            <a:t>Funcionario público </a:t>
          </a:r>
          <a:endParaRPr lang="es-ES_tradnl" sz="2500" b="0" dirty="0"/>
        </a:p>
      </dgm:t>
    </dgm:pt>
    <dgm:pt modelId="{A1F7A807-9311-1F47-A1A7-BA3FDA527FCC}" type="parTrans" cxnId="{555E8A9F-1938-DF48-8225-8141C6744A3E}">
      <dgm:prSet/>
      <dgm:spPr/>
      <dgm:t>
        <a:bodyPr/>
        <a:lstStyle/>
        <a:p>
          <a:endParaRPr lang="es-ES_tradnl"/>
        </a:p>
      </dgm:t>
    </dgm:pt>
    <dgm:pt modelId="{1A885E94-1D3F-C441-B61A-94477132C821}" type="sibTrans" cxnId="{555E8A9F-1938-DF48-8225-8141C6744A3E}">
      <dgm:prSet/>
      <dgm:spPr/>
      <dgm:t>
        <a:bodyPr/>
        <a:lstStyle/>
        <a:p>
          <a:endParaRPr lang="es-ES_tradnl"/>
        </a:p>
      </dgm:t>
    </dgm:pt>
    <dgm:pt modelId="{82D5E87B-D7EF-AB47-96FD-1375E8FA2E0C}">
      <dgm:prSet custT="1"/>
      <dgm:spPr/>
      <dgm:t>
        <a:bodyPr/>
        <a:lstStyle/>
        <a:p>
          <a:r>
            <a:rPr lang="es-CL" sz="2500" b="0" dirty="0" smtClean="0"/>
            <a:t>Director, gerente, trabajador dependiente o poseer el 10% del capital suscrito de una empresa integrante del CDEC.</a:t>
          </a:r>
        </a:p>
      </dgm:t>
    </dgm:pt>
    <dgm:pt modelId="{AB05826E-50C6-394B-A58D-40BAB95E129D}" type="parTrans" cxnId="{D08C07A3-8338-4D48-A22C-957CAE8F20A8}">
      <dgm:prSet/>
      <dgm:spPr/>
      <dgm:t>
        <a:bodyPr/>
        <a:lstStyle/>
        <a:p>
          <a:endParaRPr lang="es-ES_tradnl"/>
        </a:p>
      </dgm:t>
    </dgm:pt>
    <dgm:pt modelId="{36574E65-38F8-6543-BEFF-0B8A4CC8E820}" type="sibTrans" cxnId="{D08C07A3-8338-4D48-A22C-957CAE8F20A8}">
      <dgm:prSet/>
      <dgm:spPr/>
      <dgm:t>
        <a:bodyPr/>
        <a:lstStyle/>
        <a:p>
          <a:endParaRPr lang="es-ES_tradnl"/>
        </a:p>
      </dgm:t>
    </dgm:pt>
    <dgm:pt modelId="{4E4F527E-5A0B-8E46-B7FF-4EA939870148}">
      <dgm:prSet phldrT="[Texto]"/>
      <dgm:spPr/>
      <dgm:t>
        <a:bodyPr/>
        <a:lstStyle/>
        <a:p>
          <a:pPr marL="285750" lvl="1" indent="0" algn="l" defTabSz="1555750">
            <a:lnSpc>
              <a:spcPct val="90000"/>
            </a:lnSpc>
            <a:spcBef>
              <a:spcPct val="0"/>
            </a:spcBef>
            <a:spcAft>
              <a:spcPct val="15000"/>
            </a:spcAft>
            <a:buNone/>
          </a:pPr>
          <a:r>
            <a:rPr lang="es-CL" dirty="0" smtClean="0"/>
            <a:t>Con</a:t>
          </a:r>
          <a:r>
            <a:rPr lang="es-CL" baseline="0" dirty="0" smtClean="0"/>
            <a:t> todo cargo o servicio remunerado que se preste en el sector </a:t>
          </a:r>
          <a:r>
            <a:rPr lang="es-ES" baseline="0" dirty="0" smtClean="0"/>
            <a:t>público </a:t>
          </a:r>
          <a:r>
            <a:rPr lang="es-ES" baseline="0" dirty="0" smtClean="0"/>
            <a:t>o privado.</a:t>
          </a:r>
          <a:endParaRPr lang="es-ES_tradnl" dirty="0"/>
        </a:p>
      </dgm:t>
    </dgm:pt>
    <dgm:pt modelId="{F47F36D0-29A7-454B-AB02-0423BED01B6D}" type="parTrans" cxnId="{247F4A5A-4809-2A4D-B3E9-42DEEA1C2796}">
      <dgm:prSet/>
      <dgm:spPr/>
      <dgm:t>
        <a:bodyPr/>
        <a:lstStyle/>
        <a:p>
          <a:endParaRPr lang="es-ES_tradnl"/>
        </a:p>
      </dgm:t>
    </dgm:pt>
    <dgm:pt modelId="{11FF322B-DC31-044B-AA96-FA385E5F21F3}" type="sibTrans" cxnId="{247F4A5A-4809-2A4D-B3E9-42DEEA1C2796}">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custScaleY="131439">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dgm:presLayoutVars>
          <dgm:bulletEnabled val="1"/>
        </dgm:presLayoutVars>
      </dgm:prSet>
      <dgm:spPr/>
      <dgm:t>
        <a:bodyPr/>
        <a:lstStyle/>
        <a:p>
          <a:endParaRPr lang="es-ES_tradnl"/>
        </a:p>
      </dgm:t>
    </dgm:pt>
  </dgm:ptLst>
  <dgm:cxnLst>
    <dgm:cxn modelId="{C6F7BA42-24ED-9A4C-B58D-55FA66AE67F4}" srcId="{8CB172A4-2727-514E-8BB2-BCB1622EDC66}" destId="{7EE285E9-9417-D249-B4AB-96BF6B0A9C95}" srcOrd="0" destOrd="0" parTransId="{EAD42294-CBA1-9143-9563-3441B060A4A2}" sibTransId="{493664A2-D6D8-E943-B237-7C785FD6B8B9}"/>
    <dgm:cxn modelId="{6D554271-4FCC-0F49-AD67-A044238C7413}" type="presOf" srcId="{371BFE5F-A659-3D48-8DB5-391045371085}" destId="{60706361-FB89-FF42-A5C3-4EA6921CAFBC}" srcOrd="0" destOrd="0" presId="urn:microsoft.com/office/officeart/2005/8/layout/vList6"/>
    <dgm:cxn modelId="{DDF0AA7D-9763-104B-9B5A-FC1EA105AF61}" type="presOf" srcId="{EB58137C-6253-8B43-9827-B812BA010B9E}" destId="{7BA5AAD8-D665-3249-86BD-F7E4C26206D4}" srcOrd="0" destOrd="0" presId="urn:microsoft.com/office/officeart/2005/8/layout/vList6"/>
    <dgm:cxn modelId="{555E8A9F-1938-DF48-8225-8141C6744A3E}" srcId="{7EE285E9-9417-D249-B4AB-96BF6B0A9C95}" destId="{371BFE5F-A659-3D48-8DB5-391045371085}" srcOrd="0" destOrd="0" parTransId="{A1F7A807-9311-1F47-A1A7-BA3FDA527FCC}" sibTransId="{1A885E94-1D3F-C441-B61A-94477132C821}"/>
    <dgm:cxn modelId="{59F7CD70-B0C7-3942-BB7F-58619C45D984}" type="presOf" srcId="{7EE285E9-9417-D249-B4AB-96BF6B0A9C95}" destId="{F5ABFE26-70F6-0C4A-858D-72AF3918FB92}" srcOrd="0" destOrd="0" presId="urn:microsoft.com/office/officeart/2005/8/layout/vList6"/>
    <dgm:cxn modelId="{B4A257AC-9341-704D-A0EC-FB225800C371}" type="presOf" srcId="{82D5E87B-D7EF-AB47-96FD-1375E8FA2E0C}" destId="{60706361-FB89-FF42-A5C3-4EA6921CAFBC}" srcOrd="0" destOrd="1" presId="urn:microsoft.com/office/officeart/2005/8/layout/vList6"/>
    <dgm:cxn modelId="{247F4A5A-4809-2A4D-B3E9-42DEEA1C2796}" srcId="{EB58137C-6253-8B43-9827-B812BA010B9E}" destId="{4E4F527E-5A0B-8E46-B7FF-4EA939870148}" srcOrd="1" destOrd="0" parTransId="{F47F36D0-29A7-454B-AB02-0423BED01B6D}" sibTransId="{11FF322B-DC31-044B-AA96-FA385E5F21F3}"/>
    <dgm:cxn modelId="{D08C07A3-8338-4D48-A22C-957CAE8F20A8}" srcId="{7EE285E9-9417-D249-B4AB-96BF6B0A9C95}" destId="{82D5E87B-D7EF-AB47-96FD-1375E8FA2E0C}" srcOrd="1" destOrd="0" parTransId="{AB05826E-50C6-394B-A58D-40BAB95E129D}" sibTransId="{36574E65-38F8-6543-BEFF-0B8A4CC8E820}"/>
    <dgm:cxn modelId="{08A52FDE-2F6C-0246-AF9F-47B59587BEEA}" type="presOf" srcId="{4E4F527E-5A0B-8E46-B7FF-4EA939870148}" destId="{78EB3394-1491-BB46-84E6-52C72F5FD467}" srcOrd="0" destOrd="1" presId="urn:microsoft.com/office/officeart/2005/8/layout/vList6"/>
    <dgm:cxn modelId="{4B7315DB-4F9D-BC41-AD84-75CDD8EB8F90}" srcId="{EB58137C-6253-8B43-9827-B812BA010B9E}" destId="{783B43E9-9095-1846-AC85-E4C54ADF51EE}" srcOrd="0" destOrd="0" parTransId="{D8BAE0C3-1FFC-3F4C-B743-0F1CB15FE93E}" sibTransId="{B158177E-984F-F74E-88F9-F7ED7D1E45A4}"/>
    <dgm:cxn modelId="{A82F04D5-4D94-C54A-B5BE-46F5BCB08C99}" type="presOf" srcId="{8CB172A4-2727-514E-8BB2-BCB1622EDC66}" destId="{1B9D9291-7871-E246-B400-00E82C67EE64}" srcOrd="0" destOrd="0" presId="urn:microsoft.com/office/officeart/2005/8/layout/vList6"/>
    <dgm:cxn modelId="{CF908BEF-BE6A-AD46-9D9B-B4553A92A654}" type="presOf" srcId="{783B43E9-9095-1846-AC85-E4C54ADF51EE}" destId="{78EB3394-1491-BB46-84E6-52C72F5FD467}" srcOrd="0" destOrd="0" presId="urn:microsoft.com/office/officeart/2005/8/layout/vList6"/>
    <dgm:cxn modelId="{60BEB13C-B345-A444-ABA9-343FAB4ECFB5}" srcId="{8CB172A4-2727-514E-8BB2-BCB1622EDC66}" destId="{EB58137C-6253-8B43-9827-B812BA010B9E}" srcOrd="1" destOrd="0" parTransId="{8E21EF32-877D-3C4D-8A6E-E39EEF5A30F2}" sibTransId="{BEBF1AEC-C6A2-2442-ADA3-7CFEAA229FBE}"/>
    <dgm:cxn modelId="{E6F21E66-BA5D-EB45-A484-51A586437919}" type="presParOf" srcId="{1B9D9291-7871-E246-B400-00E82C67EE64}" destId="{C94B2591-80B9-BD4F-BB0A-4349D80C96B1}" srcOrd="0" destOrd="0" presId="urn:microsoft.com/office/officeart/2005/8/layout/vList6"/>
    <dgm:cxn modelId="{6F89ED38-5C65-3E45-A22C-5C74EBB76C1B}" type="presParOf" srcId="{C94B2591-80B9-BD4F-BB0A-4349D80C96B1}" destId="{F5ABFE26-70F6-0C4A-858D-72AF3918FB92}" srcOrd="0" destOrd="0" presId="urn:microsoft.com/office/officeart/2005/8/layout/vList6"/>
    <dgm:cxn modelId="{2CD97617-A200-0542-8D8B-1B921A067FEB}" type="presParOf" srcId="{C94B2591-80B9-BD4F-BB0A-4349D80C96B1}" destId="{60706361-FB89-FF42-A5C3-4EA6921CAFBC}" srcOrd="1" destOrd="0" presId="urn:microsoft.com/office/officeart/2005/8/layout/vList6"/>
    <dgm:cxn modelId="{01B71D16-EDC7-4B46-8B26-FBB727198DB2}" type="presParOf" srcId="{1B9D9291-7871-E246-B400-00E82C67EE64}" destId="{5DA108B5-42C5-BB41-B51E-7DC5D74F5081}" srcOrd="1" destOrd="0" presId="urn:microsoft.com/office/officeart/2005/8/layout/vList6"/>
    <dgm:cxn modelId="{2B13CEF1-884E-C241-BBDF-884DCD952EBA}" type="presParOf" srcId="{1B9D9291-7871-E246-B400-00E82C67EE64}" destId="{1AFE15A8-C496-534F-9BF7-2B78E0039C72}" srcOrd="2" destOrd="0" presId="urn:microsoft.com/office/officeart/2005/8/layout/vList6"/>
    <dgm:cxn modelId="{78C3DCE3-207D-8842-A0C1-2806CBC3B4DF}" type="presParOf" srcId="{1AFE15A8-C496-534F-9BF7-2B78E0039C72}" destId="{7BA5AAD8-D665-3249-86BD-F7E4C26206D4}" srcOrd="0" destOrd="0" presId="urn:microsoft.com/office/officeart/2005/8/layout/vList6"/>
    <dgm:cxn modelId="{E09AA799-8454-334B-AE40-9D8DA3578954}"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82D5E87B-D7EF-AB47-96FD-1375E8FA2E0C}">
      <dgm:prSet custT="1"/>
      <dgm:spPr/>
      <dgm:t>
        <a:bodyPr/>
        <a:lstStyle/>
        <a:p>
          <a:pPr marL="228600" marR="0" lvl="1" indent="-228600" algn="l" defTabSz="1111250" rtl="0" eaLnBrk="1" fontAlgn="auto" latinLnBrk="0" hangingPunct="1">
            <a:lnSpc>
              <a:spcPct val="90000"/>
            </a:lnSpc>
            <a:spcBef>
              <a:spcPct val="0"/>
            </a:spcBef>
            <a:spcAft>
              <a:spcPct val="15000"/>
            </a:spcAft>
            <a:buClrTx/>
            <a:buSzTx/>
            <a:buFontTx/>
            <a:buNone/>
            <a:tabLst/>
            <a:defRPr/>
          </a:pPr>
          <a:endParaRPr lang="es-CL" sz="2500" b="0" dirty="0" smtClean="0"/>
        </a:p>
      </dgm:t>
    </dgm:pt>
    <dgm:pt modelId="{AB05826E-50C6-394B-A58D-40BAB95E129D}" type="parTrans" cxnId="{D08C07A3-8338-4D48-A22C-957CAE8F20A8}">
      <dgm:prSet/>
      <dgm:spPr/>
      <dgm:t>
        <a:bodyPr/>
        <a:lstStyle/>
        <a:p>
          <a:endParaRPr lang="es-ES_tradnl"/>
        </a:p>
      </dgm:t>
    </dgm:pt>
    <dgm:pt modelId="{36574E65-38F8-6543-BEFF-0B8A4CC8E820}" type="sibTrans" cxnId="{D08C07A3-8338-4D48-A22C-957CAE8F20A8}">
      <dgm:prSet/>
      <dgm:spPr/>
      <dgm:t>
        <a:bodyPr/>
        <a:lstStyle/>
        <a:p>
          <a:endParaRPr lang="es-ES_tradnl"/>
        </a:p>
      </dgm:t>
    </dgm:pt>
    <dgm:pt modelId="{783B43E9-9095-1846-AC85-E4C54ADF51EE}">
      <dgm:prSet phldrT="[Texto]"/>
      <dgm:spPr/>
      <dgm:t>
        <a:bodyPr/>
        <a:lstStyle/>
        <a:p>
          <a:pPr marL="285750" lvl="1" indent="0" algn="l" defTabSz="1555750">
            <a:lnSpc>
              <a:spcPct val="90000"/>
            </a:lnSpc>
            <a:spcBef>
              <a:spcPct val="0"/>
            </a:spcBef>
            <a:spcAft>
              <a:spcPct val="15000"/>
            </a:spcAft>
            <a:buNone/>
          </a:pPr>
          <a:r>
            <a:rPr lang="es-ES_tradnl" dirty="0" smtClean="0"/>
            <a:t>Indemnizaci</a:t>
          </a:r>
          <a:r>
            <a:rPr lang="es-ES" dirty="0" smtClean="0"/>
            <a:t>ón de perjuicios</a:t>
          </a:r>
          <a:r>
            <a:rPr lang="es-ES" baseline="0" dirty="0" smtClean="0"/>
            <a:t> (infracción a la normativa vigente</a:t>
          </a:r>
          <a:r>
            <a:rPr lang="es-ES" baseline="0" dirty="0" smtClean="0"/>
            <a:t>).</a:t>
          </a:r>
        </a:p>
        <a:p>
          <a:pPr marL="285750" lvl="1" indent="0" algn="l" defTabSz="1555750">
            <a:lnSpc>
              <a:spcPct val="90000"/>
            </a:lnSpc>
            <a:spcBef>
              <a:spcPct val="0"/>
            </a:spcBef>
            <a:spcAft>
              <a:spcPct val="15000"/>
            </a:spcAft>
            <a:buNone/>
          </a:pPr>
          <a:r>
            <a:rPr lang="es-ES" baseline="0" dirty="0" smtClean="0"/>
            <a:t>El Coordinador responde civilmente por Consejo </a:t>
          </a:r>
          <a:r>
            <a:rPr lang="es-ES" baseline="0" dirty="0" smtClean="0"/>
            <a:t>Directivo y </a:t>
          </a:r>
          <a:r>
            <a:rPr lang="es-ES" baseline="0" dirty="0" smtClean="0"/>
            <a:t>Presidente: multa SEC</a:t>
          </a:r>
          <a:endParaRPr lang="es-ES" baseline="0" dirty="0" smtClean="0"/>
        </a:p>
        <a:p>
          <a:pPr marL="285750" lvl="1" indent="0" algn="l" defTabSz="1555750">
            <a:lnSpc>
              <a:spcPct val="90000"/>
            </a:lnSpc>
            <a:spcBef>
              <a:spcPct val="0"/>
            </a:spcBef>
            <a:spcAft>
              <a:spcPct val="15000"/>
            </a:spcAft>
            <a:buNone/>
          </a:pPr>
          <a:r>
            <a:rPr lang="es-ES" baseline="0" dirty="0" smtClean="0"/>
            <a:t>Acciones </a:t>
          </a:r>
          <a:r>
            <a:rPr lang="es-ES" baseline="0" dirty="0" smtClean="0"/>
            <a:t>judiciales por actos u </a:t>
          </a:r>
          <a:r>
            <a:rPr lang="es-ES" baseline="0" dirty="0" smtClean="0"/>
            <a:t>omisiones en el ejercicio de su cargo: derecho a defensa.</a:t>
          </a:r>
          <a:endParaRPr lang="es-ES_tradnl" dirty="0"/>
        </a:p>
      </dgm:t>
    </dgm:pt>
    <dgm:pt modelId="{B158177E-984F-F74E-88F9-F7ED7D1E45A4}" type="sibTrans" cxnId="{4B7315DB-4F9D-BC41-AD84-75CDD8EB8F90}">
      <dgm:prSet/>
      <dgm:spPr/>
      <dgm:t>
        <a:bodyPr/>
        <a:lstStyle/>
        <a:p>
          <a:endParaRPr lang="es-ES_tradnl"/>
        </a:p>
      </dgm:t>
    </dgm:pt>
    <dgm:pt modelId="{D8BAE0C3-1FFC-3F4C-B743-0F1CB15FE93E}" type="parTrans" cxnId="{4B7315DB-4F9D-BC41-AD84-75CDD8EB8F90}">
      <dgm:prSet/>
      <dgm:spPr/>
      <dgm:t>
        <a:bodyPr/>
        <a:lstStyle/>
        <a:p>
          <a:endParaRPr lang="es-ES_tradnl"/>
        </a:p>
      </dgm:t>
    </dgm:pt>
    <dgm:pt modelId="{371BFE5F-A659-3D48-8DB5-391045371085}">
      <dgm:prSet custT="1"/>
      <dgm:spPr/>
      <dgm:t>
        <a:bodyPr/>
        <a:lstStyle/>
        <a:p>
          <a:pPr marL="228600" lvl="1" indent="0" algn="l" defTabSz="1111250">
            <a:lnSpc>
              <a:spcPct val="90000"/>
            </a:lnSpc>
            <a:spcBef>
              <a:spcPct val="0"/>
            </a:spcBef>
            <a:spcAft>
              <a:spcPct val="15000"/>
            </a:spcAft>
            <a:buNone/>
          </a:pPr>
          <a:r>
            <a:rPr lang="es-CL" sz="2500" b="0" dirty="0" smtClean="0"/>
            <a:t>Remite al</a:t>
          </a:r>
          <a:r>
            <a:rPr lang="es-CL" sz="2500" b="0" baseline="0" dirty="0" smtClean="0"/>
            <a:t> Reglamento interno y a cada integrante del CDEC</a:t>
          </a:r>
          <a:endParaRPr lang="es-ES_tradnl" sz="2500" b="0" dirty="0"/>
        </a:p>
      </dgm:t>
    </dgm:pt>
    <dgm:pt modelId="{1A885E94-1D3F-C441-B61A-94477132C821}" type="sibTrans" cxnId="{555E8A9F-1938-DF48-8225-8141C6744A3E}">
      <dgm:prSet/>
      <dgm:spPr/>
      <dgm:t>
        <a:bodyPr/>
        <a:lstStyle/>
        <a:p>
          <a:endParaRPr lang="es-ES_tradnl"/>
        </a:p>
      </dgm:t>
    </dgm:pt>
    <dgm:pt modelId="{A1F7A807-9311-1F47-A1A7-BA3FDA527FCC}" type="parTrans" cxnId="{555E8A9F-1938-DF48-8225-8141C6744A3E}">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custScaleY="51348">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custScaleY="141824">
        <dgm:presLayoutVars>
          <dgm:bulletEnabled val="1"/>
        </dgm:presLayoutVars>
      </dgm:prSet>
      <dgm:spPr/>
      <dgm:t>
        <a:bodyPr/>
        <a:lstStyle/>
        <a:p>
          <a:endParaRPr lang="es-ES_tradnl"/>
        </a:p>
      </dgm:t>
    </dgm:pt>
  </dgm:ptLst>
  <dgm:cxnLst>
    <dgm:cxn modelId="{72AA42B4-FDEC-3847-91E5-E72357F67CAB}" type="presOf" srcId="{371BFE5F-A659-3D48-8DB5-391045371085}" destId="{60706361-FB89-FF42-A5C3-4EA6921CAFBC}" srcOrd="0" destOrd="0" presId="urn:microsoft.com/office/officeart/2005/8/layout/vList6"/>
    <dgm:cxn modelId="{AE23DABD-61FB-F846-82F3-A5BD63E97E2C}" type="presOf" srcId="{783B43E9-9095-1846-AC85-E4C54ADF51EE}" destId="{78EB3394-1491-BB46-84E6-52C72F5FD467}" srcOrd="0" destOrd="0" presId="urn:microsoft.com/office/officeart/2005/8/layout/vList6"/>
    <dgm:cxn modelId="{555E8A9F-1938-DF48-8225-8141C6744A3E}" srcId="{7EE285E9-9417-D249-B4AB-96BF6B0A9C95}" destId="{371BFE5F-A659-3D48-8DB5-391045371085}" srcOrd="0" destOrd="0" parTransId="{A1F7A807-9311-1F47-A1A7-BA3FDA527FCC}" sibTransId="{1A885E94-1D3F-C441-B61A-94477132C821}"/>
    <dgm:cxn modelId="{D08C07A3-8338-4D48-A22C-957CAE8F20A8}" srcId="{7EE285E9-9417-D249-B4AB-96BF6B0A9C95}" destId="{82D5E87B-D7EF-AB47-96FD-1375E8FA2E0C}" srcOrd="1" destOrd="0" parTransId="{AB05826E-50C6-394B-A58D-40BAB95E129D}" sibTransId="{36574E65-38F8-6543-BEFF-0B8A4CC8E820}"/>
    <dgm:cxn modelId="{60BEB13C-B345-A444-ABA9-343FAB4ECFB5}" srcId="{8CB172A4-2727-514E-8BB2-BCB1622EDC66}" destId="{EB58137C-6253-8B43-9827-B812BA010B9E}" srcOrd="1" destOrd="0" parTransId="{8E21EF32-877D-3C4D-8A6E-E39EEF5A30F2}" sibTransId="{BEBF1AEC-C6A2-2442-ADA3-7CFEAA229FBE}"/>
    <dgm:cxn modelId="{D32730E3-479D-7C49-97DA-829BF8601E42}" type="presOf" srcId="{8CB172A4-2727-514E-8BB2-BCB1622EDC66}" destId="{1B9D9291-7871-E246-B400-00E82C67EE64}" srcOrd="0" destOrd="0" presId="urn:microsoft.com/office/officeart/2005/8/layout/vList6"/>
    <dgm:cxn modelId="{C6F7BA42-24ED-9A4C-B58D-55FA66AE67F4}" srcId="{8CB172A4-2727-514E-8BB2-BCB1622EDC66}" destId="{7EE285E9-9417-D249-B4AB-96BF6B0A9C95}" srcOrd="0" destOrd="0" parTransId="{EAD42294-CBA1-9143-9563-3441B060A4A2}" sibTransId="{493664A2-D6D8-E943-B237-7C785FD6B8B9}"/>
    <dgm:cxn modelId="{69F449A2-47AB-B642-8F89-DA7A744894ED}" type="presOf" srcId="{82D5E87B-D7EF-AB47-96FD-1375E8FA2E0C}" destId="{60706361-FB89-FF42-A5C3-4EA6921CAFBC}" srcOrd="0" destOrd="1" presId="urn:microsoft.com/office/officeart/2005/8/layout/vList6"/>
    <dgm:cxn modelId="{4B7315DB-4F9D-BC41-AD84-75CDD8EB8F90}" srcId="{EB58137C-6253-8B43-9827-B812BA010B9E}" destId="{783B43E9-9095-1846-AC85-E4C54ADF51EE}" srcOrd="0" destOrd="0" parTransId="{D8BAE0C3-1FFC-3F4C-B743-0F1CB15FE93E}" sibTransId="{B158177E-984F-F74E-88F9-F7ED7D1E45A4}"/>
    <dgm:cxn modelId="{8619E085-934B-2D4B-BBCE-96F41C9E0C4E}" type="presOf" srcId="{EB58137C-6253-8B43-9827-B812BA010B9E}" destId="{7BA5AAD8-D665-3249-86BD-F7E4C26206D4}" srcOrd="0" destOrd="0" presId="urn:microsoft.com/office/officeart/2005/8/layout/vList6"/>
    <dgm:cxn modelId="{D714D748-CA6F-8D44-B869-0F711830F52B}" type="presOf" srcId="{7EE285E9-9417-D249-B4AB-96BF6B0A9C95}" destId="{F5ABFE26-70F6-0C4A-858D-72AF3918FB92}" srcOrd="0" destOrd="0" presId="urn:microsoft.com/office/officeart/2005/8/layout/vList6"/>
    <dgm:cxn modelId="{CF636325-C3FC-5A46-929A-4626F1A77960}" type="presParOf" srcId="{1B9D9291-7871-E246-B400-00E82C67EE64}" destId="{C94B2591-80B9-BD4F-BB0A-4349D80C96B1}" srcOrd="0" destOrd="0" presId="urn:microsoft.com/office/officeart/2005/8/layout/vList6"/>
    <dgm:cxn modelId="{C251746E-60F5-AD46-B699-C744617B166A}" type="presParOf" srcId="{C94B2591-80B9-BD4F-BB0A-4349D80C96B1}" destId="{F5ABFE26-70F6-0C4A-858D-72AF3918FB92}" srcOrd="0" destOrd="0" presId="urn:microsoft.com/office/officeart/2005/8/layout/vList6"/>
    <dgm:cxn modelId="{9FA23E63-9744-BD4F-B96A-B34887E2E5F9}" type="presParOf" srcId="{C94B2591-80B9-BD4F-BB0A-4349D80C96B1}" destId="{60706361-FB89-FF42-A5C3-4EA6921CAFBC}" srcOrd="1" destOrd="0" presId="urn:microsoft.com/office/officeart/2005/8/layout/vList6"/>
    <dgm:cxn modelId="{6CD988E4-3362-4946-811B-034D04F38C31}" type="presParOf" srcId="{1B9D9291-7871-E246-B400-00E82C67EE64}" destId="{5DA108B5-42C5-BB41-B51E-7DC5D74F5081}" srcOrd="1" destOrd="0" presId="urn:microsoft.com/office/officeart/2005/8/layout/vList6"/>
    <dgm:cxn modelId="{7E810598-F243-FF4A-B235-577C5DF1ACA2}" type="presParOf" srcId="{1B9D9291-7871-E246-B400-00E82C67EE64}" destId="{1AFE15A8-C496-534F-9BF7-2B78E0039C72}" srcOrd="2" destOrd="0" presId="urn:microsoft.com/office/officeart/2005/8/layout/vList6"/>
    <dgm:cxn modelId="{0C0F50E6-8ECA-304A-873C-2A3109FCEB77}" type="presParOf" srcId="{1AFE15A8-C496-534F-9BF7-2B78E0039C72}" destId="{7BA5AAD8-D665-3249-86BD-F7E4C26206D4}" srcOrd="0" destOrd="0" presId="urn:microsoft.com/office/officeart/2005/8/layout/vList6"/>
    <dgm:cxn modelId="{B5F755EC-FB5B-8B43-96DD-01C3C8E454BC}"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371BFE5F-A659-3D48-8DB5-391045371085}">
      <dgm:prSet custT="1"/>
      <dgm:spPr/>
      <dgm:t>
        <a:bodyPr/>
        <a:lstStyle/>
        <a:p>
          <a:r>
            <a:rPr lang="es-CL" sz="2300" dirty="0" smtClean="0"/>
            <a:t>Voto favorable de los  2/3 de los integrantes del segmento que los eligió.</a:t>
          </a:r>
          <a:endParaRPr lang="es-ES_tradnl" sz="2300" dirty="0"/>
        </a:p>
      </dgm:t>
    </dgm:pt>
    <dgm:pt modelId="{A1F7A807-9311-1F47-A1A7-BA3FDA527FCC}" type="parTrans" cxnId="{555E8A9F-1938-DF48-8225-8141C6744A3E}">
      <dgm:prSet/>
      <dgm:spPr/>
      <dgm:t>
        <a:bodyPr/>
        <a:lstStyle/>
        <a:p>
          <a:endParaRPr lang="es-ES_tradnl"/>
        </a:p>
      </dgm:t>
    </dgm:pt>
    <dgm:pt modelId="{1A885E94-1D3F-C441-B61A-94477132C821}" type="sibTrans" cxnId="{555E8A9F-1938-DF48-8225-8141C6744A3E}">
      <dgm:prSet/>
      <dgm:spPr/>
      <dgm:t>
        <a:bodyPr/>
        <a:lstStyle/>
        <a:p>
          <a:endParaRPr lang="es-ES_tradnl"/>
        </a:p>
      </dgm:t>
    </dgm:pt>
    <dgm:pt modelId="{4AC7E30B-2E84-A644-9767-91297FA371D8}">
      <dgm:prSet custT="1"/>
      <dgm:spPr/>
      <dgm:t>
        <a:bodyPr/>
        <a:lstStyle/>
        <a:p>
          <a:r>
            <a:rPr lang="es-CL" sz="2300" dirty="0" smtClean="0"/>
            <a:t>Causales contenidas en el Reglamento Interno del CDEC</a:t>
          </a:r>
          <a:endParaRPr lang="es-CL" sz="2300" dirty="0"/>
        </a:p>
      </dgm:t>
    </dgm:pt>
    <dgm:pt modelId="{B95996DF-8328-CD49-A1E8-FAD39B91C5CC}" type="parTrans" cxnId="{38348831-1DF1-A64C-B8AF-126B285BED34}">
      <dgm:prSet/>
      <dgm:spPr/>
      <dgm:t>
        <a:bodyPr/>
        <a:lstStyle/>
        <a:p>
          <a:endParaRPr lang="es-ES_tradnl"/>
        </a:p>
      </dgm:t>
    </dgm:pt>
    <dgm:pt modelId="{8B869AA5-2EBF-2840-8FE7-1DDD723DC22B}" type="sibTrans" cxnId="{38348831-1DF1-A64C-B8AF-126B285BED34}">
      <dgm:prSet/>
      <dgm:spPr/>
      <dgm:t>
        <a:bodyPr/>
        <a:lstStyle/>
        <a:p>
          <a:endParaRPr lang="es-ES_tradnl"/>
        </a:p>
      </dgm:t>
    </dgm:pt>
    <dgm:pt modelId="{77E7ABB6-2EE5-3642-8EED-40B98652CBA5}">
      <dgm:prSet/>
      <dgm:spPr/>
      <dgm:t>
        <a:bodyPr/>
        <a:lstStyle/>
        <a:p>
          <a:r>
            <a:rPr lang="es-CL" b="0" smtClean="0"/>
            <a:t>1. Abandono de funciones</a:t>
          </a:r>
          <a:endParaRPr lang="es-ES_tradnl"/>
        </a:p>
      </dgm:t>
    </dgm:pt>
    <dgm:pt modelId="{5BC9B8B6-B5A7-9741-BE6C-3189F2690637}" type="parTrans" cxnId="{D3794B95-E31A-2844-9EAF-0FEFFC3CF325}">
      <dgm:prSet/>
      <dgm:spPr/>
    </dgm:pt>
    <dgm:pt modelId="{74E0366F-DBF9-8A4E-BCD3-8703717C65B8}" type="sibTrans" cxnId="{D3794B95-E31A-2844-9EAF-0FEFFC3CF325}">
      <dgm:prSet/>
      <dgm:spPr/>
    </dgm:pt>
    <dgm:pt modelId="{3770C767-5A0D-E247-8EBE-EA77097FB6F3}">
      <dgm:prSet/>
      <dgm:spPr/>
      <dgm:t>
        <a:bodyPr/>
        <a:lstStyle/>
        <a:p>
          <a:r>
            <a:rPr lang="es-CL" b="0" smtClean="0"/>
            <a:t>2. Negligencia manifiesta en el ejercicio de sus funciones</a:t>
          </a:r>
          <a:endParaRPr lang="es-CL" b="0" dirty="0" smtClean="0"/>
        </a:p>
      </dgm:t>
    </dgm:pt>
    <dgm:pt modelId="{44F4BB1B-AB41-9E4B-BFA3-19D4B10B64CA}" type="parTrans" cxnId="{846F433D-9B92-864F-AFE1-A2F0A931A2E9}">
      <dgm:prSet/>
      <dgm:spPr/>
      <dgm:t>
        <a:bodyPr/>
        <a:lstStyle/>
        <a:p>
          <a:endParaRPr lang="es-ES_tradnl"/>
        </a:p>
      </dgm:t>
    </dgm:pt>
    <dgm:pt modelId="{1665AA4B-E1F8-3D4C-BE27-EE357E22FC4B}" type="sibTrans" cxnId="{846F433D-9B92-864F-AFE1-A2F0A931A2E9}">
      <dgm:prSet/>
      <dgm:spPr/>
      <dgm:t>
        <a:bodyPr/>
        <a:lstStyle/>
        <a:p>
          <a:endParaRPr lang="es-ES_tradnl"/>
        </a:p>
      </dgm:t>
    </dgm:pt>
    <dgm:pt modelId="{06ED7222-582B-2E4B-902A-FABE594EE100}">
      <dgm:prSet/>
      <dgm:spPr/>
      <dgm:t>
        <a:bodyPr/>
        <a:lstStyle/>
        <a:p>
          <a:r>
            <a:rPr lang="es-CL" b="0" smtClean="0"/>
            <a:t>3. Falta de idoneidad (condena por crimen o simple delito pena aflictiva o inhabilidad perpetua para desempeñar cargos u oficios públicos)</a:t>
          </a:r>
          <a:endParaRPr lang="es-CL" b="0" dirty="0" smtClean="0"/>
        </a:p>
      </dgm:t>
    </dgm:pt>
    <dgm:pt modelId="{706EE575-3BE8-B640-98F9-F9F207196C17}" type="parTrans" cxnId="{B0877DF3-7BFA-EB45-A828-F2DEE3223A18}">
      <dgm:prSet/>
      <dgm:spPr/>
      <dgm:t>
        <a:bodyPr/>
        <a:lstStyle/>
        <a:p>
          <a:endParaRPr lang="es-ES_tradnl"/>
        </a:p>
      </dgm:t>
    </dgm:pt>
    <dgm:pt modelId="{6F6151EF-81E6-0048-B307-4AEF90F50863}" type="sibTrans" cxnId="{B0877DF3-7BFA-EB45-A828-F2DEE3223A18}">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custScaleY="146295">
        <dgm:presLayoutVars>
          <dgm:bulletEnabled val="1"/>
        </dgm:presLayoutVars>
      </dgm:prSet>
      <dgm:spPr/>
      <dgm:t>
        <a:bodyPr/>
        <a:lstStyle/>
        <a:p>
          <a:endParaRPr lang="es-ES_tradnl"/>
        </a:p>
      </dgm:t>
    </dgm:pt>
  </dgm:ptLst>
  <dgm:cxnLst>
    <dgm:cxn modelId="{5701E484-9C9D-114B-910F-C363F6B736C3}" type="presOf" srcId="{7EE285E9-9417-D249-B4AB-96BF6B0A9C95}" destId="{F5ABFE26-70F6-0C4A-858D-72AF3918FB92}" srcOrd="0" destOrd="0" presId="urn:microsoft.com/office/officeart/2005/8/layout/vList6"/>
    <dgm:cxn modelId="{C6F7BA42-24ED-9A4C-B58D-55FA66AE67F4}" srcId="{8CB172A4-2727-514E-8BB2-BCB1622EDC66}" destId="{7EE285E9-9417-D249-B4AB-96BF6B0A9C95}" srcOrd="0" destOrd="0" parTransId="{EAD42294-CBA1-9143-9563-3441B060A4A2}" sibTransId="{493664A2-D6D8-E943-B237-7C785FD6B8B9}"/>
    <dgm:cxn modelId="{D3794B95-E31A-2844-9EAF-0FEFFC3CF325}" srcId="{EB58137C-6253-8B43-9827-B812BA010B9E}" destId="{77E7ABB6-2EE5-3642-8EED-40B98652CBA5}" srcOrd="0" destOrd="0" parTransId="{5BC9B8B6-B5A7-9741-BE6C-3189F2690637}" sibTransId="{74E0366F-DBF9-8A4E-BCD3-8703717C65B8}"/>
    <dgm:cxn modelId="{B0877DF3-7BFA-EB45-A828-F2DEE3223A18}" srcId="{EB58137C-6253-8B43-9827-B812BA010B9E}" destId="{06ED7222-582B-2E4B-902A-FABE594EE100}" srcOrd="2" destOrd="0" parTransId="{706EE575-3BE8-B640-98F9-F9F207196C17}" sibTransId="{6F6151EF-81E6-0048-B307-4AEF90F50863}"/>
    <dgm:cxn modelId="{555E8A9F-1938-DF48-8225-8141C6744A3E}" srcId="{7EE285E9-9417-D249-B4AB-96BF6B0A9C95}" destId="{371BFE5F-A659-3D48-8DB5-391045371085}" srcOrd="0" destOrd="0" parTransId="{A1F7A807-9311-1F47-A1A7-BA3FDA527FCC}" sibTransId="{1A885E94-1D3F-C441-B61A-94477132C821}"/>
    <dgm:cxn modelId="{A787AD31-BEC8-284D-BD3B-F875D705053E}" type="presOf" srcId="{3770C767-5A0D-E247-8EBE-EA77097FB6F3}" destId="{78EB3394-1491-BB46-84E6-52C72F5FD467}" srcOrd="0" destOrd="1" presId="urn:microsoft.com/office/officeart/2005/8/layout/vList6"/>
    <dgm:cxn modelId="{F59656BA-35DC-BF48-AEC4-B65067825A49}" type="presOf" srcId="{371BFE5F-A659-3D48-8DB5-391045371085}" destId="{60706361-FB89-FF42-A5C3-4EA6921CAFBC}" srcOrd="0" destOrd="0" presId="urn:microsoft.com/office/officeart/2005/8/layout/vList6"/>
    <dgm:cxn modelId="{E5BFF337-B44B-234E-89DF-2BBBE3AC0958}" type="presOf" srcId="{06ED7222-582B-2E4B-902A-FABE594EE100}" destId="{78EB3394-1491-BB46-84E6-52C72F5FD467}" srcOrd="0" destOrd="2" presId="urn:microsoft.com/office/officeart/2005/8/layout/vList6"/>
    <dgm:cxn modelId="{124EF952-F8B4-DE40-B945-49763266CD0F}" type="presOf" srcId="{77E7ABB6-2EE5-3642-8EED-40B98652CBA5}" destId="{78EB3394-1491-BB46-84E6-52C72F5FD467}" srcOrd="0" destOrd="0" presId="urn:microsoft.com/office/officeart/2005/8/layout/vList6"/>
    <dgm:cxn modelId="{5D7284C9-5012-8C46-B306-CEDC11FBE1D8}" type="presOf" srcId="{EB58137C-6253-8B43-9827-B812BA010B9E}" destId="{7BA5AAD8-D665-3249-86BD-F7E4C26206D4}" srcOrd="0" destOrd="0" presId="urn:microsoft.com/office/officeart/2005/8/layout/vList6"/>
    <dgm:cxn modelId="{60BEB13C-B345-A444-ABA9-343FAB4ECFB5}" srcId="{8CB172A4-2727-514E-8BB2-BCB1622EDC66}" destId="{EB58137C-6253-8B43-9827-B812BA010B9E}" srcOrd="1" destOrd="0" parTransId="{8E21EF32-877D-3C4D-8A6E-E39EEF5A30F2}" sibTransId="{BEBF1AEC-C6A2-2442-ADA3-7CFEAA229FBE}"/>
    <dgm:cxn modelId="{A505F674-BE7A-9947-B198-9E399729FC7F}" type="presOf" srcId="{4AC7E30B-2E84-A644-9767-91297FA371D8}" destId="{60706361-FB89-FF42-A5C3-4EA6921CAFBC}" srcOrd="0" destOrd="1" presId="urn:microsoft.com/office/officeart/2005/8/layout/vList6"/>
    <dgm:cxn modelId="{846F433D-9B92-864F-AFE1-A2F0A931A2E9}" srcId="{EB58137C-6253-8B43-9827-B812BA010B9E}" destId="{3770C767-5A0D-E247-8EBE-EA77097FB6F3}" srcOrd="1" destOrd="0" parTransId="{44F4BB1B-AB41-9E4B-BFA3-19D4B10B64CA}" sibTransId="{1665AA4B-E1F8-3D4C-BE27-EE357E22FC4B}"/>
    <dgm:cxn modelId="{38348831-1DF1-A64C-B8AF-126B285BED34}" srcId="{7EE285E9-9417-D249-B4AB-96BF6B0A9C95}" destId="{4AC7E30B-2E84-A644-9767-91297FA371D8}" srcOrd="1" destOrd="0" parTransId="{B95996DF-8328-CD49-A1E8-FAD39B91C5CC}" sibTransId="{8B869AA5-2EBF-2840-8FE7-1DDD723DC22B}"/>
    <dgm:cxn modelId="{5A3727DF-5C42-1B43-B264-C7E553464886}" type="presOf" srcId="{8CB172A4-2727-514E-8BB2-BCB1622EDC66}" destId="{1B9D9291-7871-E246-B400-00E82C67EE64}" srcOrd="0" destOrd="0" presId="urn:microsoft.com/office/officeart/2005/8/layout/vList6"/>
    <dgm:cxn modelId="{81EDC7CF-707E-6F44-9EB4-79D795B17374}" type="presParOf" srcId="{1B9D9291-7871-E246-B400-00E82C67EE64}" destId="{C94B2591-80B9-BD4F-BB0A-4349D80C96B1}" srcOrd="0" destOrd="0" presId="urn:microsoft.com/office/officeart/2005/8/layout/vList6"/>
    <dgm:cxn modelId="{1E1B0FB5-C18E-2E47-BB57-0589058A3A82}" type="presParOf" srcId="{C94B2591-80B9-BD4F-BB0A-4349D80C96B1}" destId="{F5ABFE26-70F6-0C4A-858D-72AF3918FB92}" srcOrd="0" destOrd="0" presId="urn:microsoft.com/office/officeart/2005/8/layout/vList6"/>
    <dgm:cxn modelId="{64F12834-2C59-3148-92A5-5889E18507E7}" type="presParOf" srcId="{C94B2591-80B9-BD4F-BB0A-4349D80C96B1}" destId="{60706361-FB89-FF42-A5C3-4EA6921CAFBC}" srcOrd="1" destOrd="0" presId="urn:microsoft.com/office/officeart/2005/8/layout/vList6"/>
    <dgm:cxn modelId="{1C634DCE-3FE9-0C44-8E81-700E39F35A7B}" type="presParOf" srcId="{1B9D9291-7871-E246-B400-00E82C67EE64}" destId="{5DA108B5-42C5-BB41-B51E-7DC5D74F5081}" srcOrd="1" destOrd="0" presId="urn:microsoft.com/office/officeart/2005/8/layout/vList6"/>
    <dgm:cxn modelId="{85D0E3DE-2A0B-B74C-A761-C0FAFE518C2C}" type="presParOf" srcId="{1B9D9291-7871-E246-B400-00E82C67EE64}" destId="{1AFE15A8-C496-534F-9BF7-2B78E0039C72}" srcOrd="2" destOrd="0" presId="urn:microsoft.com/office/officeart/2005/8/layout/vList6"/>
    <dgm:cxn modelId="{4BB3CD04-1A1F-D34F-9134-B18F631DD220}" type="presParOf" srcId="{1AFE15A8-C496-534F-9BF7-2B78E0039C72}" destId="{7BA5AAD8-D665-3249-86BD-F7E4C26206D4}" srcOrd="0" destOrd="0" presId="urn:microsoft.com/office/officeart/2005/8/layout/vList6"/>
    <dgm:cxn modelId="{2A8B19A8-1AB5-084D-BA2A-6201D801AEB1}"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CB172A4-2727-514E-8BB2-BCB1622EDC66}" type="doc">
      <dgm:prSet loTypeId="urn:microsoft.com/office/officeart/2005/8/layout/vList6" loCatId="" qsTypeId="urn:microsoft.com/office/officeart/2005/8/quickstyle/simple4" qsCatId="simple" csTypeId="urn:microsoft.com/office/officeart/2005/8/colors/accent1_2" csCatId="accent1" phldr="1"/>
      <dgm:spPr/>
      <dgm:t>
        <a:bodyPr/>
        <a:lstStyle/>
        <a:p>
          <a:endParaRPr lang="es-ES_tradnl"/>
        </a:p>
      </dgm:t>
    </dgm:pt>
    <dgm:pt modelId="{7EE285E9-9417-D249-B4AB-96BF6B0A9C95}">
      <dgm:prSet phldrT="[Texto]"/>
      <dgm:spPr/>
      <dgm:t>
        <a:bodyPr/>
        <a:lstStyle/>
        <a:p>
          <a:r>
            <a:rPr lang="es-ES_tradnl" dirty="0" smtClean="0"/>
            <a:t>CDEC</a:t>
          </a:r>
          <a:endParaRPr lang="es-ES_tradnl" dirty="0"/>
        </a:p>
      </dgm:t>
    </dgm:pt>
    <dgm:pt modelId="{EAD42294-CBA1-9143-9563-3441B060A4A2}" type="parTrans" cxnId="{C6F7BA42-24ED-9A4C-B58D-55FA66AE67F4}">
      <dgm:prSet/>
      <dgm:spPr/>
      <dgm:t>
        <a:bodyPr/>
        <a:lstStyle/>
        <a:p>
          <a:endParaRPr lang="es-ES_tradnl"/>
        </a:p>
      </dgm:t>
    </dgm:pt>
    <dgm:pt modelId="{493664A2-D6D8-E943-B237-7C785FD6B8B9}" type="sibTrans" cxnId="{C6F7BA42-24ED-9A4C-B58D-55FA66AE67F4}">
      <dgm:prSet/>
      <dgm:spPr/>
      <dgm:t>
        <a:bodyPr/>
        <a:lstStyle/>
        <a:p>
          <a:endParaRPr lang="es-ES_tradnl"/>
        </a:p>
      </dgm:t>
    </dgm:pt>
    <dgm:pt modelId="{EB58137C-6253-8B43-9827-B812BA010B9E}">
      <dgm:prSet phldrT="[Texto]"/>
      <dgm:spPr/>
      <dgm:t>
        <a:bodyPr/>
        <a:lstStyle/>
        <a:p>
          <a:r>
            <a:rPr lang="es-ES_tradnl" dirty="0" smtClean="0"/>
            <a:t>CISEN</a:t>
          </a:r>
          <a:endParaRPr lang="es-ES_tradnl" dirty="0"/>
        </a:p>
      </dgm:t>
    </dgm:pt>
    <dgm:pt modelId="{8E21EF32-877D-3C4D-8A6E-E39EEF5A30F2}" type="parTrans" cxnId="{60BEB13C-B345-A444-ABA9-343FAB4ECFB5}">
      <dgm:prSet/>
      <dgm:spPr/>
      <dgm:t>
        <a:bodyPr/>
        <a:lstStyle/>
        <a:p>
          <a:endParaRPr lang="es-ES_tradnl"/>
        </a:p>
      </dgm:t>
    </dgm:pt>
    <dgm:pt modelId="{BEBF1AEC-C6A2-2442-ADA3-7CFEAA229FBE}" type="sibTrans" cxnId="{60BEB13C-B345-A444-ABA9-343FAB4ECFB5}">
      <dgm:prSet/>
      <dgm:spPr/>
      <dgm:t>
        <a:bodyPr/>
        <a:lstStyle/>
        <a:p>
          <a:endParaRPr lang="es-ES_tradnl"/>
        </a:p>
      </dgm:t>
    </dgm:pt>
    <dgm:pt modelId="{371BFE5F-A659-3D48-8DB5-391045371085}">
      <dgm:prSet/>
      <dgm:spPr/>
      <dgm:t>
        <a:bodyPr/>
        <a:lstStyle/>
        <a:p>
          <a:r>
            <a:rPr lang="es-CL" smtClean="0"/>
            <a:t>Voto favorable de los  2/3 de los integrantes del segmento que los eligió.</a:t>
          </a:r>
          <a:endParaRPr lang="es-ES_tradnl" dirty="0"/>
        </a:p>
      </dgm:t>
    </dgm:pt>
    <dgm:pt modelId="{A1F7A807-9311-1F47-A1A7-BA3FDA527FCC}" type="parTrans" cxnId="{555E8A9F-1938-DF48-8225-8141C6744A3E}">
      <dgm:prSet/>
      <dgm:spPr/>
      <dgm:t>
        <a:bodyPr/>
        <a:lstStyle/>
        <a:p>
          <a:endParaRPr lang="es-ES_tradnl"/>
        </a:p>
      </dgm:t>
    </dgm:pt>
    <dgm:pt modelId="{1A885E94-1D3F-C441-B61A-94477132C821}" type="sibTrans" cxnId="{555E8A9F-1938-DF48-8225-8141C6744A3E}">
      <dgm:prSet/>
      <dgm:spPr/>
      <dgm:t>
        <a:bodyPr/>
        <a:lstStyle/>
        <a:p>
          <a:endParaRPr lang="es-ES_tradnl"/>
        </a:p>
      </dgm:t>
    </dgm:pt>
    <dgm:pt modelId="{4AC7E30B-2E84-A644-9767-91297FA371D8}">
      <dgm:prSet/>
      <dgm:spPr/>
      <dgm:t>
        <a:bodyPr/>
        <a:lstStyle/>
        <a:p>
          <a:r>
            <a:rPr lang="es-CL" dirty="0" smtClean="0"/>
            <a:t>Causales contenidas en el Reglamento Interno del CDEC</a:t>
          </a:r>
          <a:endParaRPr lang="es-CL" dirty="0"/>
        </a:p>
      </dgm:t>
    </dgm:pt>
    <dgm:pt modelId="{B95996DF-8328-CD49-A1E8-FAD39B91C5CC}" type="parTrans" cxnId="{38348831-1DF1-A64C-B8AF-126B285BED34}">
      <dgm:prSet/>
      <dgm:spPr/>
      <dgm:t>
        <a:bodyPr/>
        <a:lstStyle/>
        <a:p>
          <a:endParaRPr lang="es-ES_tradnl"/>
        </a:p>
      </dgm:t>
    </dgm:pt>
    <dgm:pt modelId="{8B869AA5-2EBF-2840-8FE7-1DDD723DC22B}" type="sibTrans" cxnId="{38348831-1DF1-A64C-B8AF-126B285BED34}">
      <dgm:prSet/>
      <dgm:spPr/>
      <dgm:t>
        <a:bodyPr/>
        <a:lstStyle/>
        <a:p>
          <a:endParaRPr lang="es-ES_tradnl"/>
        </a:p>
      </dgm:t>
    </dgm:pt>
    <dgm:pt modelId="{03AFD6E2-3AAB-E54C-B92D-09AA111F6168}">
      <dgm:prSet/>
      <dgm:spPr/>
      <dgm:t>
        <a:bodyPr/>
        <a:lstStyle/>
        <a:p>
          <a:r>
            <a:rPr lang="es-CL" b="0" dirty="0" smtClean="0"/>
            <a:t>    a) Término del período legal</a:t>
          </a:r>
          <a:endParaRPr lang="es-ES_tradnl" dirty="0"/>
        </a:p>
      </dgm:t>
    </dgm:pt>
    <dgm:pt modelId="{E2E7AA77-27BD-E443-B434-FCB70DB24440}" type="parTrans" cxnId="{7982F48D-DB64-B149-AD5A-A3090AA80F86}">
      <dgm:prSet/>
      <dgm:spPr/>
      <dgm:t>
        <a:bodyPr/>
        <a:lstStyle/>
        <a:p>
          <a:endParaRPr lang="es-ES_tradnl"/>
        </a:p>
      </dgm:t>
    </dgm:pt>
    <dgm:pt modelId="{01619EBE-67A3-2842-9AD1-2D30A644329F}" type="sibTrans" cxnId="{7982F48D-DB64-B149-AD5A-A3090AA80F86}">
      <dgm:prSet/>
      <dgm:spPr/>
      <dgm:t>
        <a:bodyPr/>
        <a:lstStyle/>
        <a:p>
          <a:endParaRPr lang="es-ES_tradnl"/>
        </a:p>
      </dgm:t>
    </dgm:pt>
    <dgm:pt modelId="{3BF53755-E241-CE49-B5C3-3D8008D1D6D9}">
      <dgm:prSet/>
      <dgm:spPr/>
      <dgm:t>
        <a:bodyPr/>
        <a:lstStyle/>
        <a:p>
          <a:r>
            <a:rPr lang="es-CL" b="0" smtClean="0"/>
            <a:t>b) Renuncia voluntaria</a:t>
          </a:r>
          <a:endParaRPr lang="es-CL" b="0" dirty="0" smtClean="0"/>
        </a:p>
      </dgm:t>
    </dgm:pt>
    <dgm:pt modelId="{68BE883D-64B8-CE4C-BFAE-9430CDE7161A}" type="parTrans" cxnId="{BB7B7893-C50B-3A4A-BFCF-282BEF40F1AE}">
      <dgm:prSet/>
      <dgm:spPr/>
      <dgm:t>
        <a:bodyPr/>
        <a:lstStyle/>
        <a:p>
          <a:endParaRPr lang="es-ES_tradnl"/>
        </a:p>
      </dgm:t>
    </dgm:pt>
    <dgm:pt modelId="{E6066F0C-3940-F64A-8EF9-71FEB59736B6}" type="sibTrans" cxnId="{BB7B7893-C50B-3A4A-BFCF-282BEF40F1AE}">
      <dgm:prSet/>
      <dgm:spPr/>
      <dgm:t>
        <a:bodyPr/>
        <a:lstStyle/>
        <a:p>
          <a:endParaRPr lang="es-ES_tradnl"/>
        </a:p>
      </dgm:t>
    </dgm:pt>
    <dgm:pt modelId="{4E3ABCCE-1C9B-234C-9618-D2DA221D6704}">
      <dgm:prSet/>
      <dgm:spPr/>
      <dgm:t>
        <a:bodyPr/>
        <a:lstStyle/>
        <a:p>
          <a:r>
            <a:rPr lang="es-CL" b="0" smtClean="0"/>
            <a:t>c) Incompatibilidad sobreviniente</a:t>
          </a:r>
          <a:endParaRPr lang="es-CL" b="0" dirty="0" smtClean="0"/>
        </a:p>
      </dgm:t>
    </dgm:pt>
    <dgm:pt modelId="{74E1BF2E-C46A-4342-A625-938B6E0DE60A}" type="parTrans" cxnId="{9CA454EB-7914-9A40-8B0E-1FD16B055118}">
      <dgm:prSet/>
      <dgm:spPr/>
      <dgm:t>
        <a:bodyPr/>
        <a:lstStyle/>
        <a:p>
          <a:endParaRPr lang="es-ES_tradnl"/>
        </a:p>
      </dgm:t>
    </dgm:pt>
    <dgm:pt modelId="{40637630-A6CA-2C48-BB5B-72FC43735219}" type="sibTrans" cxnId="{9CA454EB-7914-9A40-8B0E-1FD16B055118}">
      <dgm:prSet/>
      <dgm:spPr/>
      <dgm:t>
        <a:bodyPr/>
        <a:lstStyle/>
        <a:p>
          <a:endParaRPr lang="es-ES_tradnl"/>
        </a:p>
      </dgm:t>
    </dgm:pt>
    <dgm:pt modelId="{969ABE8A-15BE-DB42-A99B-C08FE0F607DC}">
      <dgm:prSet/>
      <dgm:spPr/>
      <dgm:t>
        <a:bodyPr/>
        <a:lstStyle/>
        <a:p>
          <a:r>
            <a:rPr lang="es-CL" b="0" smtClean="0"/>
            <a:t>d) Remoción por causa justificada</a:t>
          </a:r>
          <a:endParaRPr lang="es-CL" b="0" dirty="0" smtClean="0"/>
        </a:p>
      </dgm:t>
    </dgm:pt>
    <dgm:pt modelId="{7B9E8596-2917-8846-BEC2-932FE3288CD1}" type="parTrans" cxnId="{425AB793-305C-724B-850C-7F41E38A603D}">
      <dgm:prSet/>
      <dgm:spPr/>
      <dgm:t>
        <a:bodyPr/>
        <a:lstStyle/>
        <a:p>
          <a:endParaRPr lang="es-ES_tradnl"/>
        </a:p>
      </dgm:t>
    </dgm:pt>
    <dgm:pt modelId="{4182BCA8-DC01-9642-8B3C-13FB85ED5522}" type="sibTrans" cxnId="{425AB793-305C-724B-850C-7F41E38A603D}">
      <dgm:prSet/>
      <dgm:spPr/>
      <dgm:t>
        <a:bodyPr/>
        <a:lstStyle/>
        <a:p>
          <a:endParaRPr lang="es-ES_tradnl"/>
        </a:p>
      </dgm:t>
    </dgm:pt>
    <dgm:pt modelId="{8B6A4101-42D1-3544-8727-FC29EDAF71E8}">
      <dgm:prSet/>
      <dgm:spPr/>
      <dgm:t>
        <a:bodyPr/>
        <a:lstStyle/>
        <a:p>
          <a:r>
            <a:rPr lang="es-CL" b="0" smtClean="0"/>
            <a:t>e) Incapacidad sobreviniente</a:t>
          </a:r>
          <a:endParaRPr lang="es-CL" b="0" dirty="0" smtClean="0"/>
        </a:p>
      </dgm:t>
    </dgm:pt>
    <dgm:pt modelId="{D32A5E31-4BEF-6E4D-BBA4-94CC8D98A7D5}" type="parTrans" cxnId="{2CEE4E04-44D1-2045-ACCA-A7CB27B12DFD}">
      <dgm:prSet/>
      <dgm:spPr/>
      <dgm:t>
        <a:bodyPr/>
        <a:lstStyle/>
        <a:p>
          <a:endParaRPr lang="es-ES_tradnl"/>
        </a:p>
      </dgm:t>
    </dgm:pt>
    <dgm:pt modelId="{D132CB66-A438-D34E-9D39-036AB0840392}" type="sibTrans" cxnId="{2CEE4E04-44D1-2045-ACCA-A7CB27B12DFD}">
      <dgm:prSet/>
      <dgm:spPr/>
      <dgm:t>
        <a:bodyPr/>
        <a:lstStyle/>
        <a:p>
          <a:endParaRPr lang="es-ES_tradnl"/>
        </a:p>
      </dgm:t>
    </dgm:pt>
    <dgm:pt modelId="{1B9D9291-7871-E246-B400-00E82C67EE64}" type="pres">
      <dgm:prSet presAssocID="{8CB172A4-2727-514E-8BB2-BCB1622EDC66}" presName="Name0" presStyleCnt="0">
        <dgm:presLayoutVars>
          <dgm:dir/>
          <dgm:animLvl val="lvl"/>
          <dgm:resizeHandles/>
        </dgm:presLayoutVars>
      </dgm:prSet>
      <dgm:spPr/>
      <dgm:t>
        <a:bodyPr/>
        <a:lstStyle/>
        <a:p>
          <a:endParaRPr lang="es-ES_tradnl"/>
        </a:p>
      </dgm:t>
    </dgm:pt>
    <dgm:pt modelId="{C94B2591-80B9-BD4F-BB0A-4349D80C96B1}" type="pres">
      <dgm:prSet presAssocID="{7EE285E9-9417-D249-B4AB-96BF6B0A9C95}" presName="linNode" presStyleCnt="0"/>
      <dgm:spPr/>
    </dgm:pt>
    <dgm:pt modelId="{F5ABFE26-70F6-0C4A-858D-72AF3918FB92}" type="pres">
      <dgm:prSet presAssocID="{7EE285E9-9417-D249-B4AB-96BF6B0A9C95}" presName="parentShp" presStyleLbl="node1" presStyleIdx="0" presStyleCnt="2">
        <dgm:presLayoutVars>
          <dgm:bulletEnabled val="1"/>
        </dgm:presLayoutVars>
      </dgm:prSet>
      <dgm:spPr/>
      <dgm:t>
        <a:bodyPr/>
        <a:lstStyle/>
        <a:p>
          <a:endParaRPr lang="es-ES_tradnl"/>
        </a:p>
      </dgm:t>
    </dgm:pt>
    <dgm:pt modelId="{60706361-FB89-FF42-A5C3-4EA6921CAFBC}" type="pres">
      <dgm:prSet presAssocID="{7EE285E9-9417-D249-B4AB-96BF6B0A9C95}" presName="childShp" presStyleLbl="bgAccFollowNode1" presStyleIdx="0" presStyleCnt="2">
        <dgm:presLayoutVars>
          <dgm:bulletEnabled val="1"/>
        </dgm:presLayoutVars>
      </dgm:prSet>
      <dgm:spPr/>
      <dgm:t>
        <a:bodyPr/>
        <a:lstStyle/>
        <a:p>
          <a:endParaRPr lang="es-ES_tradnl"/>
        </a:p>
      </dgm:t>
    </dgm:pt>
    <dgm:pt modelId="{5DA108B5-42C5-BB41-B51E-7DC5D74F5081}" type="pres">
      <dgm:prSet presAssocID="{493664A2-D6D8-E943-B237-7C785FD6B8B9}" presName="spacing" presStyleCnt="0"/>
      <dgm:spPr/>
    </dgm:pt>
    <dgm:pt modelId="{1AFE15A8-C496-534F-9BF7-2B78E0039C72}" type="pres">
      <dgm:prSet presAssocID="{EB58137C-6253-8B43-9827-B812BA010B9E}" presName="linNode" presStyleCnt="0"/>
      <dgm:spPr/>
    </dgm:pt>
    <dgm:pt modelId="{7BA5AAD8-D665-3249-86BD-F7E4C26206D4}" type="pres">
      <dgm:prSet presAssocID="{EB58137C-6253-8B43-9827-B812BA010B9E}" presName="parentShp" presStyleLbl="node1" presStyleIdx="1" presStyleCnt="2" custLinFactNeighborY="841">
        <dgm:presLayoutVars>
          <dgm:bulletEnabled val="1"/>
        </dgm:presLayoutVars>
      </dgm:prSet>
      <dgm:spPr/>
      <dgm:t>
        <a:bodyPr/>
        <a:lstStyle/>
        <a:p>
          <a:endParaRPr lang="es-ES_tradnl"/>
        </a:p>
      </dgm:t>
    </dgm:pt>
    <dgm:pt modelId="{78EB3394-1491-BB46-84E6-52C72F5FD467}" type="pres">
      <dgm:prSet presAssocID="{EB58137C-6253-8B43-9827-B812BA010B9E}" presName="childShp" presStyleLbl="bgAccFollowNode1" presStyleIdx="1" presStyleCnt="2">
        <dgm:presLayoutVars>
          <dgm:bulletEnabled val="1"/>
        </dgm:presLayoutVars>
      </dgm:prSet>
      <dgm:spPr/>
      <dgm:t>
        <a:bodyPr/>
        <a:lstStyle/>
        <a:p>
          <a:endParaRPr lang="es-ES_tradnl"/>
        </a:p>
      </dgm:t>
    </dgm:pt>
  </dgm:ptLst>
  <dgm:cxnLst>
    <dgm:cxn modelId="{425AB793-305C-724B-850C-7F41E38A603D}" srcId="{03AFD6E2-3AAB-E54C-B92D-09AA111F6168}" destId="{969ABE8A-15BE-DB42-A99B-C08FE0F607DC}" srcOrd="2" destOrd="0" parTransId="{7B9E8596-2917-8846-BEC2-932FE3288CD1}" sibTransId="{4182BCA8-DC01-9642-8B3C-13FB85ED5522}"/>
    <dgm:cxn modelId="{C6F7BA42-24ED-9A4C-B58D-55FA66AE67F4}" srcId="{8CB172A4-2727-514E-8BB2-BCB1622EDC66}" destId="{7EE285E9-9417-D249-B4AB-96BF6B0A9C95}" srcOrd="0" destOrd="0" parTransId="{EAD42294-CBA1-9143-9563-3441B060A4A2}" sibTransId="{493664A2-D6D8-E943-B237-7C785FD6B8B9}"/>
    <dgm:cxn modelId="{E88FCA0D-81D2-8749-AD46-4D39C33362CE}" type="presOf" srcId="{3BF53755-E241-CE49-B5C3-3D8008D1D6D9}" destId="{78EB3394-1491-BB46-84E6-52C72F5FD467}" srcOrd="0" destOrd="1" presId="urn:microsoft.com/office/officeart/2005/8/layout/vList6"/>
    <dgm:cxn modelId="{6337D362-A276-2D4B-A21B-202C4ED1ABE7}" type="presOf" srcId="{371BFE5F-A659-3D48-8DB5-391045371085}" destId="{60706361-FB89-FF42-A5C3-4EA6921CAFBC}" srcOrd="0" destOrd="0" presId="urn:microsoft.com/office/officeart/2005/8/layout/vList6"/>
    <dgm:cxn modelId="{555E8A9F-1938-DF48-8225-8141C6744A3E}" srcId="{7EE285E9-9417-D249-B4AB-96BF6B0A9C95}" destId="{371BFE5F-A659-3D48-8DB5-391045371085}" srcOrd="0" destOrd="0" parTransId="{A1F7A807-9311-1F47-A1A7-BA3FDA527FCC}" sibTransId="{1A885E94-1D3F-C441-B61A-94477132C821}"/>
    <dgm:cxn modelId="{197C3477-0C22-D642-901B-3FC5794D29D4}" type="presOf" srcId="{8CB172A4-2727-514E-8BB2-BCB1622EDC66}" destId="{1B9D9291-7871-E246-B400-00E82C67EE64}" srcOrd="0" destOrd="0" presId="urn:microsoft.com/office/officeart/2005/8/layout/vList6"/>
    <dgm:cxn modelId="{38348831-1DF1-A64C-B8AF-126B285BED34}" srcId="{7EE285E9-9417-D249-B4AB-96BF6B0A9C95}" destId="{4AC7E30B-2E84-A644-9767-91297FA371D8}" srcOrd="1" destOrd="0" parTransId="{B95996DF-8328-CD49-A1E8-FAD39B91C5CC}" sibTransId="{8B869AA5-2EBF-2840-8FE7-1DDD723DC22B}"/>
    <dgm:cxn modelId="{783442A5-60EB-D04D-AED8-FE2BAC5BB129}" type="presOf" srcId="{4E3ABCCE-1C9B-234C-9618-D2DA221D6704}" destId="{78EB3394-1491-BB46-84E6-52C72F5FD467}" srcOrd="0" destOrd="2" presId="urn:microsoft.com/office/officeart/2005/8/layout/vList6"/>
    <dgm:cxn modelId="{2289A9A2-BCBC-0644-B3FD-16ECDF652D39}" type="presOf" srcId="{03AFD6E2-3AAB-E54C-B92D-09AA111F6168}" destId="{78EB3394-1491-BB46-84E6-52C72F5FD467}" srcOrd="0" destOrd="0" presId="urn:microsoft.com/office/officeart/2005/8/layout/vList6"/>
    <dgm:cxn modelId="{2CEE4E04-44D1-2045-ACCA-A7CB27B12DFD}" srcId="{03AFD6E2-3AAB-E54C-B92D-09AA111F6168}" destId="{8B6A4101-42D1-3544-8727-FC29EDAF71E8}" srcOrd="3" destOrd="0" parTransId="{D32A5E31-4BEF-6E4D-BBA4-94CC8D98A7D5}" sibTransId="{D132CB66-A438-D34E-9D39-036AB0840392}"/>
    <dgm:cxn modelId="{BB7B7893-C50B-3A4A-BFCF-282BEF40F1AE}" srcId="{03AFD6E2-3AAB-E54C-B92D-09AA111F6168}" destId="{3BF53755-E241-CE49-B5C3-3D8008D1D6D9}" srcOrd="0" destOrd="0" parTransId="{68BE883D-64B8-CE4C-BFAE-9430CDE7161A}" sibTransId="{E6066F0C-3940-F64A-8EF9-71FEB59736B6}"/>
    <dgm:cxn modelId="{FE6ECFB2-60E1-2847-9675-415C2FDA1C37}" type="presOf" srcId="{EB58137C-6253-8B43-9827-B812BA010B9E}" destId="{7BA5AAD8-D665-3249-86BD-F7E4C26206D4}" srcOrd="0" destOrd="0" presId="urn:microsoft.com/office/officeart/2005/8/layout/vList6"/>
    <dgm:cxn modelId="{7982F48D-DB64-B149-AD5A-A3090AA80F86}" srcId="{EB58137C-6253-8B43-9827-B812BA010B9E}" destId="{03AFD6E2-3AAB-E54C-B92D-09AA111F6168}" srcOrd="0" destOrd="0" parTransId="{E2E7AA77-27BD-E443-B434-FCB70DB24440}" sibTransId="{01619EBE-67A3-2842-9AD1-2D30A644329F}"/>
    <dgm:cxn modelId="{FAE0D965-AC51-3B43-8F10-19737D5F2E4C}" type="presOf" srcId="{8B6A4101-42D1-3544-8727-FC29EDAF71E8}" destId="{78EB3394-1491-BB46-84E6-52C72F5FD467}" srcOrd="0" destOrd="4" presId="urn:microsoft.com/office/officeart/2005/8/layout/vList6"/>
    <dgm:cxn modelId="{D878B1FE-8D99-5543-8ED8-5AF4623D9C16}" type="presOf" srcId="{969ABE8A-15BE-DB42-A99B-C08FE0F607DC}" destId="{78EB3394-1491-BB46-84E6-52C72F5FD467}" srcOrd="0" destOrd="3" presId="urn:microsoft.com/office/officeart/2005/8/layout/vList6"/>
    <dgm:cxn modelId="{9CA454EB-7914-9A40-8B0E-1FD16B055118}" srcId="{03AFD6E2-3AAB-E54C-B92D-09AA111F6168}" destId="{4E3ABCCE-1C9B-234C-9618-D2DA221D6704}" srcOrd="1" destOrd="0" parTransId="{74E1BF2E-C46A-4342-A625-938B6E0DE60A}" sibTransId="{40637630-A6CA-2C48-BB5B-72FC43735219}"/>
    <dgm:cxn modelId="{1A9ABF38-CD76-1E46-B853-39B40EF2A327}" type="presOf" srcId="{7EE285E9-9417-D249-B4AB-96BF6B0A9C95}" destId="{F5ABFE26-70F6-0C4A-858D-72AF3918FB92}" srcOrd="0" destOrd="0" presId="urn:microsoft.com/office/officeart/2005/8/layout/vList6"/>
    <dgm:cxn modelId="{60BEB13C-B345-A444-ABA9-343FAB4ECFB5}" srcId="{8CB172A4-2727-514E-8BB2-BCB1622EDC66}" destId="{EB58137C-6253-8B43-9827-B812BA010B9E}" srcOrd="1" destOrd="0" parTransId="{8E21EF32-877D-3C4D-8A6E-E39EEF5A30F2}" sibTransId="{BEBF1AEC-C6A2-2442-ADA3-7CFEAA229FBE}"/>
    <dgm:cxn modelId="{A608D27C-A7C8-DA49-AE9C-F56BA8CDA67B}" type="presOf" srcId="{4AC7E30B-2E84-A644-9767-91297FA371D8}" destId="{60706361-FB89-FF42-A5C3-4EA6921CAFBC}" srcOrd="0" destOrd="1" presId="urn:microsoft.com/office/officeart/2005/8/layout/vList6"/>
    <dgm:cxn modelId="{7F7E85EB-B186-4348-AB9E-8BBC87C7FCBC}" type="presParOf" srcId="{1B9D9291-7871-E246-B400-00E82C67EE64}" destId="{C94B2591-80B9-BD4F-BB0A-4349D80C96B1}" srcOrd="0" destOrd="0" presId="urn:microsoft.com/office/officeart/2005/8/layout/vList6"/>
    <dgm:cxn modelId="{0A60B67E-18E2-9A44-B4FC-E04C5B2F311C}" type="presParOf" srcId="{C94B2591-80B9-BD4F-BB0A-4349D80C96B1}" destId="{F5ABFE26-70F6-0C4A-858D-72AF3918FB92}" srcOrd="0" destOrd="0" presId="urn:microsoft.com/office/officeart/2005/8/layout/vList6"/>
    <dgm:cxn modelId="{1C1E3465-58BA-9445-9B67-589AD815C0B4}" type="presParOf" srcId="{C94B2591-80B9-BD4F-BB0A-4349D80C96B1}" destId="{60706361-FB89-FF42-A5C3-4EA6921CAFBC}" srcOrd="1" destOrd="0" presId="urn:microsoft.com/office/officeart/2005/8/layout/vList6"/>
    <dgm:cxn modelId="{374DEB59-0837-174E-A57A-AE3EA799C66F}" type="presParOf" srcId="{1B9D9291-7871-E246-B400-00E82C67EE64}" destId="{5DA108B5-42C5-BB41-B51E-7DC5D74F5081}" srcOrd="1" destOrd="0" presId="urn:microsoft.com/office/officeart/2005/8/layout/vList6"/>
    <dgm:cxn modelId="{A5ADC824-16F0-9B41-89F1-A1E17F95432A}" type="presParOf" srcId="{1B9D9291-7871-E246-B400-00E82C67EE64}" destId="{1AFE15A8-C496-534F-9BF7-2B78E0039C72}" srcOrd="2" destOrd="0" presId="urn:microsoft.com/office/officeart/2005/8/layout/vList6"/>
    <dgm:cxn modelId="{FED5D01C-292B-9C4C-A338-42CC7A27C5FB}" type="presParOf" srcId="{1AFE15A8-C496-534F-9BF7-2B78E0039C72}" destId="{7BA5AAD8-D665-3249-86BD-F7E4C26206D4}" srcOrd="0" destOrd="0" presId="urn:microsoft.com/office/officeart/2005/8/layout/vList6"/>
    <dgm:cxn modelId="{D3C476A4-8B46-6440-8797-5CEEF71888FD}" type="presParOf" srcId="{1AFE15A8-C496-534F-9BF7-2B78E0039C72}" destId="{78EB3394-1491-BB46-84E6-52C72F5FD467}"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74D72-0E27-1943-AFDD-60ABD1127C7C}">
      <dsp:nvSpPr>
        <dsp:cNvPr id="0" name=""/>
        <dsp:cNvSpPr/>
      </dsp:nvSpPr>
      <dsp:spPr>
        <a:xfrm>
          <a:off x="0" y="0"/>
          <a:ext cx="7877952" cy="97032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s-ES_tradnl" sz="4200" kern="1200" dirty="0" smtClean="0"/>
            <a:t>Consejo Directivo</a:t>
          </a:r>
          <a:endParaRPr lang="es-ES_tradnl" sz="4200" kern="1200" dirty="0"/>
        </a:p>
      </dsp:txBody>
      <dsp:txXfrm>
        <a:off x="28420" y="28420"/>
        <a:ext cx="6748899" cy="913488"/>
      </dsp:txXfrm>
    </dsp:sp>
    <dsp:sp modelId="{2CA57E55-711A-324E-9ED9-A5D0223E161B}">
      <dsp:nvSpPr>
        <dsp:cNvPr id="0" name=""/>
        <dsp:cNvSpPr/>
      </dsp:nvSpPr>
      <dsp:spPr>
        <a:xfrm>
          <a:off x="659778" y="1146751"/>
          <a:ext cx="7877952" cy="97032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s-ES_tradnl" sz="4200" kern="1200" dirty="0" smtClean="0"/>
            <a:t>Presidente/Vicepresidente</a:t>
          </a:r>
          <a:endParaRPr lang="es-ES_tradnl" sz="4200" kern="1200" dirty="0"/>
        </a:p>
      </dsp:txBody>
      <dsp:txXfrm>
        <a:off x="688198" y="1175171"/>
        <a:ext cx="6530620" cy="913488"/>
      </dsp:txXfrm>
    </dsp:sp>
    <dsp:sp modelId="{314E5E4B-427F-5948-B5D3-30745754DAC7}">
      <dsp:nvSpPr>
        <dsp:cNvPr id="0" name=""/>
        <dsp:cNvSpPr/>
      </dsp:nvSpPr>
      <dsp:spPr>
        <a:xfrm>
          <a:off x="1309709" y="2293503"/>
          <a:ext cx="7877952" cy="97032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s-ES_tradnl" sz="4200" kern="1200" dirty="0" smtClean="0"/>
            <a:t>Director Ejecutivo</a:t>
          </a:r>
          <a:endParaRPr lang="es-ES_tradnl" sz="4200" kern="1200" dirty="0"/>
        </a:p>
      </dsp:txBody>
      <dsp:txXfrm>
        <a:off x="1338129" y="2321923"/>
        <a:ext cx="6540467" cy="913488"/>
      </dsp:txXfrm>
    </dsp:sp>
    <dsp:sp modelId="{026B0593-FF14-864F-B38A-A8116459FE6F}">
      <dsp:nvSpPr>
        <dsp:cNvPr id="0" name=""/>
        <dsp:cNvSpPr/>
      </dsp:nvSpPr>
      <dsp:spPr>
        <a:xfrm>
          <a:off x="1969488" y="3440254"/>
          <a:ext cx="7877952" cy="97032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s-ES_tradnl" sz="4200" kern="1200" dirty="0" smtClean="0"/>
            <a:t>Personal del Coordinador</a:t>
          </a:r>
          <a:endParaRPr lang="es-ES_tradnl" sz="4200" kern="1200" dirty="0"/>
        </a:p>
      </dsp:txBody>
      <dsp:txXfrm>
        <a:off x="1997908" y="3468674"/>
        <a:ext cx="6530620" cy="913488"/>
      </dsp:txXfrm>
    </dsp:sp>
    <dsp:sp modelId="{EF0BC2A9-10D2-4440-9659-9B1790C8ED11}">
      <dsp:nvSpPr>
        <dsp:cNvPr id="0" name=""/>
        <dsp:cNvSpPr/>
      </dsp:nvSpPr>
      <dsp:spPr>
        <a:xfrm>
          <a:off x="7247238" y="743183"/>
          <a:ext cx="630713" cy="630713"/>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ES_tradnl" sz="2800" kern="1200" dirty="0"/>
        </a:p>
      </dsp:txBody>
      <dsp:txXfrm>
        <a:off x="7389148" y="743183"/>
        <a:ext cx="346893" cy="474612"/>
      </dsp:txXfrm>
    </dsp:sp>
    <dsp:sp modelId="{4E48BF49-DBB3-3D49-8557-EFA6B837C72D}">
      <dsp:nvSpPr>
        <dsp:cNvPr id="0" name=""/>
        <dsp:cNvSpPr/>
      </dsp:nvSpPr>
      <dsp:spPr>
        <a:xfrm>
          <a:off x="7907017" y="1889934"/>
          <a:ext cx="630713" cy="630713"/>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ES_tradnl" sz="2800" kern="1200" dirty="0"/>
        </a:p>
      </dsp:txBody>
      <dsp:txXfrm>
        <a:off x="8048927" y="1889934"/>
        <a:ext cx="346893" cy="474612"/>
      </dsp:txXfrm>
    </dsp:sp>
    <dsp:sp modelId="{57797146-E0DE-264D-BABD-B076C4331618}">
      <dsp:nvSpPr>
        <dsp:cNvPr id="0" name=""/>
        <dsp:cNvSpPr/>
      </dsp:nvSpPr>
      <dsp:spPr>
        <a:xfrm>
          <a:off x="8556948" y="3036686"/>
          <a:ext cx="630713" cy="630713"/>
        </a:xfrm>
        <a:prstGeom prst="downArrow">
          <a:avLst>
            <a:gd name="adj1" fmla="val 55000"/>
            <a:gd name="adj2" fmla="val 45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s-ES_tradnl" sz="2800" kern="1200" dirty="0"/>
        </a:p>
      </dsp:txBody>
      <dsp:txXfrm>
        <a:off x="8698858" y="3036686"/>
        <a:ext cx="346893" cy="4746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76ACD-3EF2-6548-84D9-D9D548A982DF}">
      <dsp:nvSpPr>
        <dsp:cNvPr id="0" name=""/>
        <dsp:cNvSpPr/>
      </dsp:nvSpPr>
      <dsp:spPr>
        <a:xfrm>
          <a:off x="1203227" y="2068949"/>
          <a:ext cx="2043600" cy="1656883"/>
        </a:xfrm>
        <a:custGeom>
          <a:avLst/>
          <a:gdLst/>
          <a:ahLst/>
          <a:cxnLst/>
          <a:rect l="0" t="0" r="0" b="0"/>
          <a:pathLst>
            <a:path>
              <a:moveTo>
                <a:pt x="0" y="0"/>
              </a:moveTo>
              <a:lnTo>
                <a:pt x="1021800" y="0"/>
              </a:lnTo>
              <a:lnTo>
                <a:pt x="1021800" y="1656883"/>
              </a:lnTo>
              <a:lnTo>
                <a:pt x="2043600" y="165688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ES_tradnl" sz="900" kern="1200"/>
        </a:p>
      </dsp:txBody>
      <dsp:txXfrm>
        <a:off x="2159255" y="2831619"/>
        <a:ext cx="131544" cy="131544"/>
      </dsp:txXfrm>
    </dsp:sp>
    <dsp:sp modelId="{3F638CE5-2670-7E4D-8AFE-72DD70B8A196}">
      <dsp:nvSpPr>
        <dsp:cNvPr id="0" name=""/>
        <dsp:cNvSpPr/>
      </dsp:nvSpPr>
      <dsp:spPr>
        <a:xfrm>
          <a:off x="1203227" y="2068949"/>
          <a:ext cx="2043600" cy="623440"/>
        </a:xfrm>
        <a:custGeom>
          <a:avLst/>
          <a:gdLst/>
          <a:ahLst/>
          <a:cxnLst/>
          <a:rect l="0" t="0" r="0" b="0"/>
          <a:pathLst>
            <a:path>
              <a:moveTo>
                <a:pt x="0" y="0"/>
              </a:moveTo>
              <a:lnTo>
                <a:pt x="1021800" y="0"/>
              </a:lnTo>
              <a:lnTo>
                <a:pt x="1021800" y="623440"/>
              </a:lnTo>
              <a:lnTo>
                <a:pt x="2043600" y="62344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_tradnl" sz="700" kern="1200"/>
        </a:p>
      </dsp:txBody>
      <dsp:txXfrm>
        <a:off x="2171612" y="2327255"/>
        <a:ext cx="106829" cy="106829"/>
      </dsp:txXfrm>
    </dsp:sp>
    <dsp:sp modelId="{861D66F8-39F1-FF4A-99B1-80AE1CFA66DB}">
      <dsp:nvSpPr>
        <dsp:cNvPr id="0" name=""/>
        <dsp:cNvSpPr/>
      </dsp:nvSpPr>
      <dsp:spPr>
        <a:xfrm>
          <a:off x="1203227" y="1658947"/>
          <a:ext cx="2043600" cy="410002"/>
        </a:xfrm>
        <a:custGeom>
          <a:avLst/>
          <a:gdLst/>
          <a:ahLst/>
          <a:cxnLst/>
          <a:rect l="0" t="0" r="0" b="0"/>
          <a:pathLst>
            <a:path>
              <a:moveTo>
                <a:pt x="0" y="410002"/>
              </a:moveTo>
              <a:lnTo>
                <a:pt x="1021800" y="410002"/>
              </a:lnTo>
              <a:lnTo>
                <a:pt x="1021800" y="0"/>
              </a:lnTo>
              <a:lnTo>
                <a:pt x="2043600" y="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_tradnl" sz="700" kern="1200"/>
        </a:p>
      </dsp:txBody>
      <dsp:txXfrm>
        <a:off x="2172919" y="1811840"/>
        <a:ext cx="104216" cy="104216"/>
      </dsp:txXfrm>
    </dsp:sp>
    <dsp:sp modelId="{C94E0712-0DE6-E54E-9318-45C3E1D7AEE5}">
      <dsp:nvSpPr>
        <dsp:cNvPr id="0" name=""/>
        <dsp:cNvSpPr/>
      </dsp:nvSpPr>
      <dsp:spPr>
        <a:xfrm>
          <a:off x="1203227" y="643437"/>
          <a:ext cx="2043600" cy="1425512"/>
        </a:xfrm>
        <a:custGeom>
          <a:avLst/>
          <a:gdLst/>
          <a:ahLst/>
          <a:cxnLst/>
          <a:rect l="0" t="0" r="0" b="0"/>
          <a:pathLst>
            <a:path>
              <a:moveTo>
                <a:pt x="0" y="1425512"/>
              </a:moveTo>
              <a:lnTo>
                <a:pt x="1021800" y="1425512"/>
              </a:lnTo>
              <a:lnTo>
                <a:pt x="1021800" y="0"/>
              </a:lnTo>
              <a:lnTo>
                <a:pt x="2043600" y="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ES_tradnl" sz="800" kern="1200"/>
        </a:p>
      </dsp:txBody>
      <dsp:txXfrm>
        <a:off x="2162735" y="1293901"/>
        <a:ext cx="124583" cy="124583"/>
      </dsp:txXfrm>
    </dsp:sp>
    <dsp:sp modelId="{D11DD623-5A1A-194D-9350-0EAF0F2B56BB}">
      <dsp:nvSpPr>
        <dsp:cNvPr id="0" name=""/>
        <dsp:cNvSpPr/>
      </dsp:nvSpPr>
      <dsp:spPr>
        <a:xfrm rot="18099181">
          <a:off x="-1385818" y="1655572"/>
          <a:ext cx="4351338" cy="826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CL" sz="2800" b="1" kern="1200" dirty="0" smtClean="0">
              <a:effectLst>
                <a:outerShdw blurRad="38100" dist="38100" dir="2700000" algn="tl">
                  <a:srgbClr val="000000">
                    <a:alpha val="43137"/>
                  </a:srgbClr>
                </a:outerShdw>
              </a:effectLst>
            </a:rPr>
            <a:t>COMITÉ ESPECIAL DE NOMINACIONES </a:t>
          </a:r>
          <a:r>
            <a:rPr lang="es-CL" sz="2800" kern="1200" dirty="0" smtClean="0"/>
            <a:t>(art. 212-7)</a:t>
          </a:r>
          <a:endParaRPr lang="es-ES_tradnl" sz="2800" kern="1200" dirty="0"/>
        </a:p>
      </dsp:txBody>
      <dsp:txXfrm>
        <a:off x="-1385818" y="1655572"/>
        <a:ext cx="4351338" cy="826754"/>
      </dsp:txXfrm>
    </dsp:sp>
    <dsp:sp modelId="{A6C879F5-2F63-B24A-9C00-50BB62A15115}">
      <dsp:nvSpPr>
        <dsp:cNvPr id="0" name=""/>
        <dsp:cNvSpPr/>
      </dsp:nvSpPr>
      <dsp:spPr>
        <a:xfrm>
          <a:off x="3246827" y="230060"/>
          <a:ext cx="5910240" cy="826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CL" sz="2600" kern="1200" dirty="0" smtClean="0"/>
            <a:t>Comisión Nacional de Energía</a:t>
          </a:r>
          <a:endParaRPr lang="es-ES_tradnl" sz="2600" kern="1200" dirty="0"/>
        </a:p>
      </dsp:txBody>
      <dsp:txXfrm>
        <a:off x="3246827" y="230060"/>
        <a:ext cx="5910240" cy="826754"/>
      </dsp:txXfrm>
    </dsp:sp>
    <dsp:sp modelId="{966FDEAB-DED8-D54A-AA75-6D900AEE4AC2}">
      <dsp:nvSpPr>
        <dsp:cNvPr id="0" name=""/>
        <dsp:cNvSpPr/>
      </dsp:nvSpPr>
      <dsp:spPr>
        <a:xfrm>
          <a:off x="3246827" y="1245570"/>
          <a:ext cx="5886892" cy="826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CL" sz="2600" kern="1200" dirty="0" smtClean="0"/>
            <a:t>Consejo de Alta Dirección Pública</a:t>
          </a:r>
          <a:endParaRPr lang="es-ES_tradnl" sz="2600" kern="1200" dirty="0"/>
        </a:p>
      </dsp:txBody>
      <dsp:txXfrm>
        <a:off x="3246827" y="1245570"/>
        <a:ext cx="5886892" cy="826754"/>
      </dsp:txXfrm>
    </dsp:sp>
    <dsp:sp modelId="{A614552C-2640-B94A-AA6F-B33CDCF816CF}">
      <dsp:nvSpPr>
        <dsp:cNvPr id="0" name=""/>
        <dsp:cNvSpPr/>
      </dsp:nvSpPr>
      <dsp:spPr>
        <a:xfrm>
          <a:off x="3246827" y="2279013"/>
          <a:ext cx="5911189" cy="826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CL" sz="2600" kern="1200" dirty="0" smtClean="0"/>
            <a:t>Panel de Expertos </a:t>
          </a:r>
          <a:endParaRPr lang="es-ES_tradnl" sz="2600" kern="1200" dirty="0"/>
        </a:p>
      </dsp:txBody>
      <dsp:txXfrm>
        <a:off x="3246827" y="2279013"/>
        <a:ext cx="5911189" cy="826754"/>
      </dsp:txXfrm>
    </dsp:sp>
    <dsp:sp modelId="{84A25EAE-D1BE-AA4B-96DC-D97F6C4AE837}">
      <dsp:nvSpPr>
        <dsp:cNvPr id="0" name=""/>
        <dsp:cNvSpPr/>
      </dsp:nvSpPr>
      <dsp:spPr>
        <a:xfrm>
          <a:off x="3246827" y="3312456"/>
          <a:ext cx="5924449" cy="826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CL" sz="2600" kern="1200" dirty="0" smtClean="0"/>
            <a:t>Tribunal de Defensa de la Libre Competencia </a:t>
          </a:r>
        </a:p>
      </dsp:txBody>
      <dsp:txXfrm>
        <a:off x="3246827" y="3312456"/>
        <a:ext cx="5924449" cy="826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09923" y="582"/>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285750" lvl="1" indent="-285750" algn="l" defTabSz="1733550">
            <a:lnSpc>
              <a:spcPct val="90000"/>
            </a:lnSpc>
            <a:spcBef>
              <a:spcPct val="0"/>
            </a:spcBef>
            <a:spcAft>
              <a:spcPct val="15000"/>
            </a:spcAft>
            <a:buChar char="••"/>
          </a:pPr>
          <a:r>
            <a:rPr lang="es-CL" sz="3900" kern="1200" dirty="0" smtClean="0"/>
            <a:t>5 directores</a:t>
          </a:r>
        </a:p>
        <a:p>
          <a:pPr marL="285750" lvl="1" indent="-285750" algn="l" defTabSz="1733550">
            <a:lnSpc>
              <a:spcPct val="90000"/>
            </a:lnSpc>
            <a:spcBef>
              <a:spcPct val="0"/>
            </a:spcBef>
            <a:spcAft>
              <a:spcPct val="15000"/>
            </a:spcAft>
            <a:buChar char="••"/>
          </a:pPr>
          <a:r>
            <a:rPr lang="es-CL" sz="3900" kern="1200" dirty="0" smtClean="0"/>
            <a:t>Titulares y suplentes</a:t>
          </a:r>
          <a:endParaRPr lang="es-ES_tradnl" sz="3900" kern="1200" dirty="0"/>
        </a:p>
      </dsp:txBody>
      <dsp:txXfrm>
        <a:off x="4109923" y="284609"/>
        <a:ext cx="5312803" cy="1704162"/>
      </dsp:txXfrm>
    </dsp:sp>
    <dsp:sp modelId="{F5ABFE26-70F6-0C4A-858D-72AF3918FB92}">
      <dsp:nvSpPr>
        <dsp:cNvPr id="0" name=""/>
        <dsp:cNvSpPr/>
      </dsp:nvSpPr>
      <dsp:spPr>
        <a:xfrm>
          <a:off x="0" y="582"/>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110920" y="111502"/>
        <a:ext cx="3888083" cy="2050376"/>
      </dsp:txXfrm>
    </dsp:sp>
    <dsp:sp modelId="{78EB3394-1491-BB46-84E6-52C72F5FD467}">
      <dsp:nvSpPr>
        <dsp:cNvPr id="0" name=""/>
        <dsp:cNvSpPr/>
      </dsp:nvSpPr>
      <dsp:spPr>
        <a:xfrm>
          <a:off x="4109923" y="2500020"/>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285750" lvl="1" indent="0" algn="l" defTabSz="1555750">
            <a:lnSpc>
              <a:spcPct val="90000"/>
            </a:lnSpc>
            <a:spcBef>
              <a:spcPct val="0"/>
            </a:spcBef>
            <a:spcAft>
              <a:spcPct val="15000"/>
            </a:spcAft>
            <a:buChar char="••"/>
          </a:pPr>
          <a:r>
            <a:rPr lang="es-CL" sz="3900" kern="1200" dirty="0" smtClean="0"/>
            <a:t>5 consejeros</a:t>
          </a:r>
          <a:endParaRPr lang="es-ES_tradnl" sz="3900" kern="1200" dirty="0"/>
        </a:p>
        <a:p>
          <a:pPr marL="285750" lvl="1" indent="0" algn="l" defTabSz="1555750">
            <a:lnSpc>
              <a:spcPct val="90000"/>
            </a:lnSpc>
            <a:spcBef>
              <a:spcPct val="0"/>
            </a:spcBef>
            <a:spcAft>
              <a:spcPct val="15000"/>
            </a:spcAft>
            <a:buChar char="••"/>
          </a:pPr>
          <a:r>
            <a:rPr lang="es-CL" sz="3900" kern="1200" dirty="0" smtClean="0"/>
            <a:t>Reglamento determina</a:t>
          </a:r>
          <a:endParaRPr lang="es-CL" sz="3900" kern="1200" dirty="0"/>
        </a:p>
      </dsp:txBody>
      <dsp:txXfrm>
        <a:off x="4109923" y="2784047"/>
        <a:ext cx="5312803" cy="1704162"/>
      </dsp:txXfrm>
    </dsp:sp>
    <dsp:sp modelId="{7BA5AAD8-D665-3249-86BD-F7E4C26206D4}">
      <dsp:nvSpPr>
        <dsp:cNvPr id="0" name=""/>
        <dsp:cNvSpPr/>
      </dsp:nvSpPr>
      <dsp:spPr>
        <a:xfrm>
          <a:off x="0" y="2500020"/>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110920" y="2610940"/>
        <a:ext cx="3888083" cy="20503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09923" y="582"/>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225" tIns="22225" rIns="22225" bIns="22225" numCol="1" spcCol="1270" anchor="t" anchorCtr="0">
          <a:noAutofit/>
        </a:bodyPr>
        <a:lstStyle/>
        <a:p>
          <a:pPr marL="285750" lvl="1" indent="-285750" algn="l" defTabSz="1555750">
            <a:lnSpc>
              <a:spcPct val="90000"/>
            </a:lnSpc>
            <a:spcBef>
              <a:spcPct val="0"/>
            </a:spcBef>
            <a:spcAft>
              <a:spcPct val="15000"/>
            </a:spcAft>
            <a:buChar char="••"/>
          </a:pPr>
          <a:r>
            <a:rPr lang="es-CL" sz="3500" kern="1200" dirty="0" smtClean="0"/>
            <a:t>3 años</a:t>
          </a:r>
          <a:endParaRPr lang="es-ES_tradnl" sz="3500" kern="1200" dirty="0"/>
        </a:p>
        <a:p>
          <a:pPr marL="285750" lvl="1" indent="-285750" algn="l" defTabSz="1555750">
            <a:lnSpc>
              <a:spcPct val="90000"/>
            </a:lnSpc>
            <a:spcBef>
              <a:spcPct val="0"/>
            </a:spcBef>
            <a:spcAft>
              <a:spcPct val="15000"/>
            </a:spcAft>
            <a:buChar char="••"/>
          </a:pPr>
          <a:r>
            <a:rPr lang="es-CL" sz="3500" kern="1200" dirty="0" smtClean="0"/>
            <a:t>Reelegible por 2 períodos consecutivos	</a:t>
          </a:r>
          <a:endParaRPr lang="es-CL" sz="3500" kern="1200" dirty="0"/>
        </a:p>
      </dsp:txBody>
      <dsp:txXfrm>
        <a:off x="4109923" y="284609"/>
        <a:ext cx="5312803" cy="1704162"/>
      </dsp:txXfrm>
    </dsp:sp>
    <dsp:sp modelId="{F5ABFE26-70F6-0C4A-858D-72AF3918FB92}">
      <dsp:nvSpPr>
        <dsp:cNvPr id="0" name=""/>
        <dsp:cNvSpPr/>
      </dsp:nvSpPr>
      <dsp:spPr>
        <a:xfrm>
          <a:off x="0" y="582"/>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110920" y="111502"/>
        <a:ext cx="3888083" cy="2050376"/>
      </dsp:txXfrm>
    </dsp:sp>
    <dsp:sp modelId="{78EB3394-1491-BB46-84E6-52C72F5FD467}">
      <dsp:nvSpPr>
        <dsp:cNvPr id="0" name=""/>
        <dsp:cNvSpPr/>
      </dsp:nvSpPr>
      <dsp:spPr>
        <a:xfrm>
          <a:off x="4109923" y="2500020"/>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225" tIns="22225" rIns="22225" bIns="22225" numCol="1" spcCol="1270" anchor="t" anchorCtr="0">
          <a:noAutofit/>
        </a:bodyPr>
        <a:lstStyle/>
        <a:p>
          <a:pPr marL="285750" lvl="1" indent="0" algn="l" defTabSz="1555750">
            <a:lnSpc>
              <a:spcPct val="90000"/>
            </a:lnSpc>
            <a:spcBef>
              <a:spcPct val="0"/>
            </a:spcBef>
            <a:spcAft>
              <a:spcPct val="15000"/>
            </a:spcAft>
            <a:buChar char="••"/>
          </a:pPr>
          <a:r>
            <a:rPr lang="es-CL" sz="3500" kern="1200" dirty="0" smtClean="0"/>
            <a:t>5 años</a:t>
          </a:r>
          <a:endParaRPr lang="es-ES_tradnl" sz="3500" kern="1200" dirty="0"/>
        </a:p>
        <a:p>
          <a:pPr marL="285750" lvl="1" indent="-285750" algn="l" defTabSz="1555750">
            <a:lnSpc>
              <a:spcPct val="90000"/>
            </a:lnSpc>
            <a:spcBef>
              <a:spcPct val="0"/>
            </a:spcBef>
            <a:spcAft>
              <a:spcPct val="15000"/>
            </a:spcAft>
            <a:buChar char="••"/>
          </a:pPr>
          <a:r>
            <a:rPr lang="es-CL" sz="3500" kern="1200" dirty="0" smtClean="0"/>
            <a:t>Reelegible por una sola vez</a:t>
          </a:r>
        </a:p>
        <a:p>
          <a:pPr marL="285750" lvl="1" indent="-285750" algn="l" defTabSz="1555750">
            <a:lnSpc>
              <a:spcPct val="90000"/>
            </a:lnSpc>
            <a:spcBef>
              <a:spcPct val="0"/>
            </a:spcBef>
            <a:spcAft>
              <a:spcPct val="15000"/>
            </a:spcAft>
            <a:buChar char="••"/>
          </a:pPr>
          <a:r>
            <a:rPr lang="es-CL" sz="3500" kern="1200" dirty="0" smtClean="0"/>
            <a:t>Renovación parcial: 3 años</a:t>
          </a:r>
          <a:endParaRPr lang="es-CL" sz="3500" kern="1200" dirty="0"/>
        </a:p>
      </dsp:txBody>
      <dsp:txXfrm>
        <a:off x="4109923" y="2784047"/>
        <a:ext cx="5312803" cy="1704162"/>
      </dsp:txXfrm>
    </dsp:sp>
    <dsp:sp modelId="{7BA5AAD8-D665-3249-86BD-F7E4C26206D4}">
      <dsp:nvSpPr>
        <dsp:cNvPr id="0" name=""/>
        <dsp:cNvSpPr/>
      </dsp:nvSpPr>
      <dsp:spPr>
        <a:xfrm>
          <a:off x="0" y="2500020"/>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110920" y="2610940"/>
        <a:ext cx="3888083" cy="20503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10926" y="695"/>
          <a:ext cx="6158864" cy="2597557"/>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228600" algn="l" defTabSz="1111250">
            <a:lnSpc>
              <a:spcPct val="90000"/>
            </a:lnSpc>
            <a:spcBef>
              <a:spcPct val="0"/>
            </a:spcBef>
            <a:spcAft>
              <a:spcPct val="15000"/>
            </a:spcAft>
            <a:buChar char="••"/>
          </a:pPr>
          <a:r>
            <a:rPr lang="es-CL" sz="2500" b="0" kern="1200" dirty="0" smtClean="0"/>
            <a:t>Funcionario público </a:t>
          </a:r>
          <a:endParaRPr lang="es-ES_tradnl" sz="2500" b="0" kern="1200" dirty="0"/>
        </a:p>
        <a:p>
          <a:pPr marL="228600" lvl="1" indent="-228600" algn="l" defTabSz="1111250">
            <a:lnSpc>
              <a:spcPct val="90000"/>
            </a:lnSpc>
            <a:spcBef>
              <a:spcPct val="0"/>
            </a:spcBef>
            <a:spcAft>
              <a:spcPct val="15000"/>
            </a:spcAft>
            <a:buChar char="••"/>
          </a:pPr>
          <a:r>
            <a:rPr lang="es-CL" sz="2500" b="0" kern="1200" dirty="0" smtClean="0"/>
            <a:t>Director, gerente, trabajador dependiente o poseer el 10% del capital suscrito de una empresa integrante del CDEC.</a:t>
          </a:r>
        </a:p>
      </dsp:txBody>
      <dsp:txXfrm>
        <a:off x="4110926" y="325390"/>
        <a:ext cx="5184780" cy="1948167"/>
      </dsp:txXfrm>
    </dsp:sp>
    <dsp:sp modelId="{F5ABFE26-70F6-0C4A-858D-72AF3918FB92}">
      <dsp:nvSpPr>
        <dsp:cNvPr id="0" name=""/>
        <dsp:cNvSpPr/>
      </dsp:nvSpPr>
      <dsp:spPr>
        <a:xfrm>
          <a:off x="5016" y="311351"/>
          <a:ext cx="4105909" cy="197624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101488" y="407823"/>
        <a:ext cx="3912965" cy="1783301"/>
      </dsp:txXfrm>
    </dsp:sp>
    <dsp:sp modelId="{78EB3394-1491-BB46-84E6-52C72F5FD467}">
      <dsp:nvSpPr>
        <dsp:cNvPr id="0" name=""/>
        <dsp:cNvSpPr/>
      </dsp:nvSpPr>
      <dsp:spPr>
        <a:xfrm>
          <a:off x="4109923" y="2795877"/>
          <a:ext cx="6164884" cy="1976245"/>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85750" lvl="1" indent="0" algn="l" defTabSz="1555750">
            <a:lnSpc>
              <a:spcPct val="90000"/>
            </a:lnSpc>
            <a:spcBef>
              <a:spcPct val="0"/>
            </a:spcBef>
            <a:spcAft>
              <a:spcPct val="15000"/>
            </a:spcAft>
            <a:buChar char="••"/>
          </a:pPr>
          <a:r>
            <a:rPr lang="es-CL" sz="2400" kern="1200" dirty="0" smtClean="0"/>
            <a:t>Dedicación exclusiva</a:t>
          </a:r>
          <a:endParaRPr lang="es-ES_tradnl" sz="2400" kern="1200" dirty="0"/>
        </a:p>
        <a:p>
          <a:pPr marL="285750" lvl="1" indent="0" algn="l" defTabSz="1555750">
            <a:lnSpc>
              <a:spcPct val="90000"/>
            </a:lnSpc>
            <a:spcBef>
              <a:spcPct val="0"/>
            </a:spcBef>
            <a:spcAft>
              <a:spcPct val="15000"/>
            </a:spcAft>
            <a:buChar char="••"/>
          </a:pPr>
          <a:r>
            <a:rPr lang="es-CL" sz="2400" kern="1200" dirty="0" smtClean="0"/>
            <a:t>Con</a:t>
          </a:r>
          <a:r>
            <a:rPr lang="es-CL" sz="2400" kern="1200" baseline="0" dirty="0" smtClean="0"/>
            <a:t> todo cargo o servicio remunerado que se preste en el sector </a:t>
          </a:r>
          <a:r>
            <a:rPr lang="es-ES" sz="2400" kern="1200" baseline="0" dirty="0" smtClean="0"/>
            <a:t>público </a:t>
          </a:r>
          <a:r>
            <a:rPr lang="es-ES" sz="2400" kern="1200" baseline="0" dirty="0" smtClean="0"/>
            <a:t>o privado.</a:t>
          </a:r>
          <a:endParaRPr lang="es-ES_tradnl" sz="2400" kern="1200" dirty="0"/>
        </a:p>
      </dsp:txBody>
      <dsp:txXfrm>
        <a:off x="4109923" y="3042908"/>
        <a:ext cx="5423792" cy="1482183"/>
      </dsp:txXfrm>
    </dsp:sp>
    <dsp:sp modelId="{7BA5AAD8-D665-3249-86BD-F7E4C26206D4}">
      <dsp:nvSpPr>
        <dsp:cNvPr id="0" name=""/>
        <dsp:cNvSpPr/>
      </dsp:nvSpPr>
      <dsp:spPr>
        <a:xfrm>
          <a:off x="0" y="2795877"/>
          <a:ext cx="4109923" cy="197624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96472" y="2892349"/>
        <a:ext cx="3916979" cy="17833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09923" y="461681"/>
          <a:ext cx="6164884" cy="972879"/>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5875" tIns="15875" rIns="15875" bIns="15875" numCol="1" spcCol="1270" anchor="t" anchorCtr="0">
          <a:noAutofit/>
        </a:bodyPr>
        <a:lstStyle/>
        <a:p>
          <a:pPr marL="228600" lvl="1" indent="0" algn="l" defTabSz="1111250">
            <a:lnSpc>
              <a:spcPct val="90000"/>
            </a:lnSpc>
            <a:spcBef>
              <a:spcPct val="0"/>
            </a:spcBef>
            <a:spcAft>
              <a:spcPct val="15000"/>
            </a:spcAft>
            <a:buChar char="••"/>
          </a:pPr>
          <a:r>
            <a:rPr lang="es-CL" sz="2500" b="0" kern="1200" dirty="0" smtClean="0"/>
            <a:t>Remite al</a:t>
          </a:r>
          <a:r>
            <a:rPr lang="es-CL" sz="2500" b="0" kern="1200" baseline="0" dirty="0" smtClean="0"/>
            <a:t> Reglamento interno y a cada integrante del CDEC</a:t>
          </a:r>
          <a:endParaRPr lang="es-ES_tradnl" sz="2500" b="0" kern="1200" dirty="0"/>
        </a:p>
        <a:p>
          <a:pPr marL="228600" marR="0" lvl="1" indent="-228600" algn="l" defTabSz="1111250" rtl="0" eaLnBrk="1" fontAlgn="auto" latinLnBrk="0" hangingPunct="1">
            <a:lnSpc>
              <a:spcPct val="90000"/>
            </a:lnSpc>
            <a:spcBef>
              <a:spcPct val="0"/>
            </a:spcBef>
            <a:spcAft>
              <a:spcPct val="15000"/>
            </a:spcAft>
            <a:buClrTx/>
            <a:buSzTx/>
            <a:buFontTx/>
            <a:buChar char="••"/>
            <a:tabLst/>
            <a:defRPr/>
          </a:pPr>
          <a:endParaRPr lang="es-CL" sz="2500" b="0" kern="1200" dirty="0" smtClean="0"/>
        </a:p>
      </dsp:txBody>
      <dsp:txXfrm>
        <a:off x="4109923" y="583291"/>
        <a:ext cx="5800054" cy="729659"/>
      </dsp:txXfrm>
    </dsp:sp>
    <dsp:sp modelId="{F5ABFE26-70F6-0C4A-858D-72AF3918FB92}">
      <dsp:nvSpPr>
        <dsp:cNvPr id="0" name=""/>
        <dsp:cNvSpPr/>
      </dsp:nvSpPr>
      <dsp:spPr>
        <a:xfrm>
          <a:off x="0" y="781"/>
          <a:ext cx="4109923" cy="189467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92491" y="93272"/>
        <a:ext cx="3924941" cy="1709696"/>
      </dsp:txXfrm>
    </dsp:sp>
    <dsp:sp modelId="{78EB3394-1491-BB46-84E6-52C72F5FD467}">
      <dsp:nvSpPr>
        <dsp:cNvPr id="0" name=""/>
        <dsp:cNvSpPr/>
      </dsp:nvSpPr>
      <dsp:spPr>
        <a:xfrm>
          <a:off x="4110926" y="2084928"/>
          <a:ext cx="6158864" cy="2687109"/>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85750" lvl="1" indent="0" algn="l" defTabSz="1555750">
            <a:lnSpc>
              <a:spcPct val="90000"/>
            </a:lnSpc>
            <a:spcBef>
              <a:spcPct val="0"/>
            </a:spcBef>
            <a:spcAft>
              <a:spcPct val="15000"/>
            </a:spcAft>
            <a:buChar char="••"/>
          </a:pPr>
          <a:r>
            <a:rPr lang="es-ES_tradnl" sz="2100" kern="1200" dirty="0" smtClean="0"/>
            <a:t>Indemnizaci</a:t>
          </a:r>
          <a:r>
            <a:rPr lang="es-ES" sz="2100" kern="1200" dirty="0" smtClean="0"/>
            <a:t>ón de perjuicios</a:t>
          </a:r>
          <a:r>
            <a:rPr lang="es-ES" sz="2100" kern="1200" baseline="0" dirty="0" smtClean="0"/>
            <a:t> (infracción a la normativa vigente</a:t>
          </a:r>
          <a:r>
            <a:rPr lang="es-ES" sz="2100" kern="1200" baseline="0" dirty="0" smtClean="0"/>
            <a:t>).</a:t>
          </a:r>
        </a:p>
        <a:p>
          <a:pPr marL="285750" lvl="1" indent="0" algn="l" defTabSz="1555750">
            <a:lnSpc>
              <a:spcPct val="90000"/>
            </a:lnSpc>
            <a:spcBef>
              <a:spcPct val="0"/>
            </a:spcBef>
            <a:spcAft>
              <a:spcPct val="15000"/>
            </a:spcAft>
            <a:buChar char="••"/>
          </a:pPr>
          <a:r>
            <a:rPr lang="es-ES" sz="2100" kern="1200" baseline="0" dirty="0" smtClean="0"/>
            <a:t>El Coordinador responde civilmente por Consejo </a:t>
          </a:r>
          <a:r>
            <a:rPr lang="es-ES" sz="2100" kern="1200" baseline="0" dirty="0" smtClean="0"/>
            <a:t>Directivo y </a:t>
          </a:r>
          <a:r>
            <a:rPr lang="es-ES" sz="2100" kern="1200" baseline="0" dirty="0" smtClean="0"/>
            <a:t>Presidente: multa SEC</a:t>
          </a:r>
          <a:endParaRPr lang="es-ES" sz="2100" kern="1200" baseline="0" dirty="0" smtClean="0"/>
        </a:p>
        <a:p>
          <a:pPr marL="285750" lvl="1" indent="0" algn="l" defTabSz="1555750">
            <a:lnSpc>
              <a:spcPct val="90000"/>
            </a:lnSpc>
            <a:spcBef>
              <a:spcPct val="0"/>
            </a:spcBef>
            <a:spcAft>
              <a:spcPct val="15000"/>
            </a:spcAft>
            <a:buChar char="••"/>
          </a:pPr>
          <a:r>
            <a:rPr lang="es-ES" sz="2100" kern="1200" baseline="0" dirty="0" smtClean="0"/>
            <a:t>Acciones </a:t>
          </a:r>
          <a:r>
            <a:rPr lang="es-ES" sz="2100" kern="1200" baseline="0" dirty="0" smtClean="0"/>
            <a:t>judiciales por actos u </a:t>
          </a:r>
          <a:r>
            <a:rPr lang="es-ES" sz="2100" kern="1200" baseline="0" dirty="0" smtClean="0"/>
            <a:t>omisiones en el ejercicio de su cargo: derecho a defensa.</a:t>
          </a:r>
          <a:endParaRPr lang="es-ES_tradnl" sz="2100" kern="1200" dirty="0"/>
        </a:p>
      </dsp:txBody>
      <dsp:txXfrm>
        <a:off x="4110926" y="2420817"/>
        <a:ext cx="5151198" cy="2015331"/>
      </dsp:txXfrm>
    </dsp:sp>
    <dsp:sp modelId="{7BA5AAD8-D665-3249-86BD-F7E4C26206D4}">
      <dsp:nvSpPr>
        <dsp:cNvPr id="0" name=""/>
        <dsp:cNvSpPr/>
      </dsp:nvSpPr>
      <dsp:spPr>
        <a:xfrm>
          <a:off x="5016" y="2481143"/>
          <a:ext cx="4105909" cy="189467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97507" y="2573634"/>
        <a:ext cx="3920927" cy="17096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09923" y="236"/>
          <a:ext cx="6164884" cy="1862051"/>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l" defTabSz="1022350">
            <a:lnSpc>
              <a:spcPct val="90000"/>
            </a:lnSpc>
            <a:spcBef>
              <a:spcPct val="0"/>
            </a:spcBef>
            <a:spcAft>
              <a:spcPct val="15000"/>
            </a:spcAft>
            <a:buChar char="••"/>
          </a:pPr>
          <a:r>
            <a:rPr lang="es-CL" sz="2300" kern="1200" dirty="0" smtClean="0"/>
            <a:t>Voto favorable de los  2/3 de los integrantes del segmento que los eligió.</a:t>
          </a:r>
          <a:endParaRPr lang="es-ES_tradnl" sz="2300" kern="1200" dirty="0"/>
        </a:p>
        <a:p>
          <a:pPr marL="228600" lvl="1" indent="-228600" algn="l" defTabSz="1022350">
            <a:lnSpc>
              <a:spcPct val="90000"/>
            </a:lnSpc>
            <a:spcBef>
              <a:spcPct val="0"/>
            </a:spcBef>
            <a:spcAft>
              <a:spcPct val="15000"/>
            </a:spcAft>
            <a:buChar char="••"/>
          </a:pPr>
          <a:r>
            <a:rPr lang="es-CL" sz="2300" kern="1200" dirty="0" smtClean="0"/>
            <a:t>Causales contenidas en el Reglamento Interno del CDEC</a:t>
          </a:r>
          <a:endParaRPr lang="es-CL" sz="2300" kern="1200" dirty="0"/>
        </a:p>
      </dsp:txBody>
      <dsp:txXfrm>
        <a:off x="4109923" y="232992"/>
        <a:ext cx="5466615" cy="1396539"/>
      </dsp:txXfrm>
    </dsp:sp>
    <dsp:sp modelId="{F5ABFE26-70F6-0C4A-858D-72AF3918FB92}">
      <dsp:nvSpPr>
        <dsp:cNvPr id="0" name=""/>
        <dsp:cNvSpPr/>
      </dsp:nvSpPr>
      <dsp:spPr>
        <a:xfrm>
          <a:off x="0" y="236"/>
          <a:ext cx="4109923" cy="186205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90898" y="91134"/>
        <a:ext cx="3928127" cy="1680255"/>
      </dsp:txXfrm>
    </dsp:sp>
    <dsp:sp modelId="{78EB3394-1491-BB46-84E6-52C72F5FD467}">
      <dsp:nvSpPr>
        <dsp:cNvPr id="0" name=""/>
        <dsp:cNvSpPr/>
      </dsp:nvSpPr>
      <dsp:spPr>
        <a:xfrm>
          <a:off x="4110926" y="2048493"/>
          <a:ext cx="6158864" cy="2724088"/>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CL" sz="1900" b="0" kern="1200" smtClean="0"/>
            <a:t>1. Abandono de funciones</a:t>
          </a:r>
          <a:endParaRPr lang="es-ES_tradnl" sz="1900" kern="1200"/>
        </a:p>
        <a:p>
          <a:pPr marL="171450" lvl="1" indent="-171450" algn="l" defTabSz="844550">
            <a:lnSpc>
              <a:spcPct val="90000"/>
            </a:lnSpc>
            <a:spcBef>
              <a:spcPct val="0"/>
            </a:spcBef>
            <a:spcAft>
              <a:spcPct val="15000"/>
            </a:spcAft>
            <a:buChar char="••"/>
          </a:pPr>
          <a:r>
            <a:rPr lang="es-CL" sz="1900" b="0" kern="1200" smtClean="0"/>
            <a:t>2. Negligencia manifiesta en el ejercicio de sus funciones</a:t>
          </a:r>
          <a:endParaRPr lang="es-CL" sz="1900" b="0" kern="1200" dirty="0" smtClean="0"/>
        </a:p>
        <a:p>
          <a:pPr marL="171450" lvl="1" indent="-171450" algn="l" defTabSz="844550">
            <a:lnSpc>
              <a:spcPct val="90000"/>
            </a:lnSpc>
            <a:spcBef>
              <a:spcPct val="0"/>
            </a:spcBef>
            <a:spcAft>
              <a:spcPct val="15000"/>
            </a:spcAft>
            <a:buChar char="••"/>
          </a:pPr>
          <a:r>
            <a:rPr lang="es-CL" sz="1900" b="0" kern="1200" smtClean="0"/>
            <a:t>3. Falta de idoneidad (condena por crimen o simple delito pena aflictiva o inhabilidad perpetua para desempeñar cargos u oficios públicos)</a:t>
          </a:r>
          <a:endParaRPr lang="es-CL" sz="1900" b="0" kern="1200" dirty="0" smtClean="0"/>
        </a:p>
      </dsp:txBody>
      <dsp:txXfrm>
        <a:off x="4110926" y="2389004"/>
        <a:ext cx="5137331" cy="2043066"/>
      </dsp:txXfrm>
    </dsp:sp>
    <dsp:sp modelId="{7BA5AAD8-D665-3249-86BD-F7E4C26206D4}">
      <dsp:nvSpPr>
        <dsp:cNvPr id="0" name=""/>
        <dsp:cNvSpPr/>
      </dsp:nvSpPr>
      <dsp:spPr>
        <a:xfrm>
          <a:off x="5016" y="2479512"/>
          <a:ext cx="4105909" cy="186205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95914" y="2570410"/>
        <a:ext cx="3924113" cy="16802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706361-FB89-FF42-A5C3-4EA6921CAFBC}">
      <dsp:nvSpPr>
        <dsp:cNvPr id="0" name=""/>
        <dsp:cNvSpPr/>
      </dsp:nvSpPr>
      <dsp:spPr>
        <a:xfrm>
          <a:off x="4109923" y="582"/>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s-CL" sz="2100" kern="1200" smtClean="0"/>
            <a:t>Voto favorable de los  2/3 de los integrantes del segmento que los eligió.</a:t>
          </a:r>
          <a:endParaRPr lang="es-ES_tradnl" sz="2100" kern="1200" dirty="0"/>
        </a:p>
        <a:p>
          <a:pPr marL="228600" lvl="1" indent="-228600" algn="l" defTabSz="933450">
            <a:lnSpc>
              <a:spcPct val="90000"/>
            </a:lnSpc>
            <a:spcBef>
              <a:spcPct val="0"/>
            </a:spcBef>
            <a:spcAft>
              <a:spcPct val="15000"/>
            </a:spcAft>
            <a:buChar char="••"/>
          </a:pPr>
          <a:r>
            <a:rPr lang="es-CL" sz="2100" kern="1200" dirty="0" smtClean="0"/>
            <a:t>Causales contenidas en el Reglamento Interno del CDEC</a:t>
          </a:r>
          <a:endParaRPr lang="es-CL" sz="2100" kern="1200" dirty="0"/>
        </a:p>
      </dsp:txBody>
      <dsp:txXfrm>
        <a:off x="4109923" y="284609"/>
        <a:ext cx="5312803" cy="1704162"/>
      </dsp:txXfrm>
    </dsp:sp>
    <dsp:sp modelId="{F5ABFE26-70F6-0C4A-858D-72AF3918FB92}">
      <dsp:nvSpPr>
        <dsp:cNvPr id="0" name=""/>
        <dsp:cNvSpPr/>
      </dsp:nvSpPr>
      <dsp:spPr>
        <a:xfrm>
          <a:off x="0" y="582"/>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CDEC</a:t>
          </a:r>
          <a:endParaRPr lang="es-ES_tradnl" sz="6500" kern="1200" dirty="0"/>
        </a:p>
      </dsp:txBody>
      <dsp:txXfrm>
        <a:off x="110920" y="111502"/>
        <a:ext cx="3888083" cy="2050376"/>
      </dsp:txXfrm>
    </dsp:sp>
    <dsp:sp modelId="{78EB3394-1491-BB46-84E6-52C72F5FD467}">
      <dsp:nvSpPr>
        <dsp:cNvPr id="0" name=""/>
        <dsp:cNvSpPr/>
      </dsp:nvSpPr>
      <dsp:spPr>
        <a:xfrm>
          <a:off x="4109923" y="2500020"/>
          <a:ext cx="6164884" cy="2272216"/>
        </a:xfrm>
        <a:prstGeom prst="rightArrow">
          <a:avLst>
            <a:gd name="adj1" fmla="val 75000"/>
            <a:gd name="adj2" fmla="val 50000"/>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s-CL" sz="2100" b="0" kern="1200" dirty="0" smtClean="0"/>
            <a:t>    a) Término del período legal</a:t>
          </a:r>
          <a:endParaRPr lang="es-ES_tradnl" sz="2100" kern="1200" dirty="0"/>
        </a:p>
        <a:p>
          <a:pPr marL="457200" lvl="2" indent="-228600" algn="l" defTabSz="933450">
            <a:lnSpc>
              <a:spcPct val="90000"/>
            </a:lnSpc>
            <a:spcBef>
              <a:spcPct val="0"/>
            </a:spcBef>
            <a:spcAft>
              <a:spcPct val="15000"/>
            </a:spcAft>
            <a:buChar char="••"/>
          </a:pPr>
          <a:r>
            <a:rPr lang="es-CL" sz="2100" b="0" kern="1200" smtClean="0"/>
            <a:t>b) Renuncia voluntaria</a:t>
          </a:r>
          <a:endParaRPr lang="es-CL" sz="2100" b="0" kern="1200" dirty="0" smtClean="0"/>
        </a:p>
        <a:p>
          <a:pPr marL="457200" lvl="2" indent="-228600" algn="l" defTabSz="933450">
            <a:lnSpc>
              <a:spcPct val="90000"/>
            </a:lnSpc>
            <a:spcBef>
              <a:spcPct val="0"/>
            </a:spcBef>
            <a:spcAft>
              <a:spcPct val="15000"/>
            </a:spcAft>
            <a:buChar char="••"/>
          </a:pPr>
          <a:r>
            <a:rPr lang="es-CL" sz="2100" b="0" kern="1200" smtClean="0"/>
            <a:t>c) Incompatibilidad sobreviniente</a:t>
          </a:r>
          <a:endParaRPr lang="es-CL" sz="2100" b="0" kern="1200" dirty="0" smtClean="0"/>
        </a:p>
        <a:p>
          <a:pPr marL="457200" lvl="2" indent="-228600" algn="l" defTabSz="933450">
            <a:lnSpc>
              <a:spcPct val="90000"/>
            </a:lnSpc>
            <a:spcBef>
              <a:spcPct val="0"/>
            </a:spcBef>
            <a:spcAft>
              <a:spcPct val="15000"/>
            </a:spcAft>
            <a:buChar char="••"/>
          </a:pPr>
          <a:r>
            <a:rPr lang="es-CL" sz="2100" b="0" kern="1200" smtClean="0"/>
            <a:t>d) Remoción por causa justificada</a:t>
          </a:r>
          <a:endParaRPr lang="es-CL" sz="2100" b="0" kern="1200" dirty="0" smtClean="0"/>
        </a:p>
        <a:p>
          <a:pPr marL="457200" lvl="2" indent="-228600" algn="l" defTabSz="933450">
            <a:lnSpc>
              <a:spcPct val="90000"/>
            </a:lnSpc>
            <a:spcBef>
              <a:spcPct val="0"/>
            </a:spcBef>
            <a:spcAft>
              <a:spcPct val="15000"/>
            </a:spcAft>
            <a:buChar char="••"/>
          </a:pPr>
          <a:r>
            <a:rPr lang="es-CL" sz="2100" b="0" kern="1200" smtClean="0"/>
            <a:t>e) Incapacidad sobreviniente</a:t>
          </a:r>
          <a:endParaRPr lang="es-CL" sz="2100" b="0" kern="1200" dirty="0" smtClean="0"/>
        </a:p>
      </dsp:txBody>
      <dsp:txXfrm>
        <a:off x="4109923" y="2784047"/>
        <a:ext cx="5312803" cy="1704162"/>
      </dsp:txXfrm>
    </dsp:sp>
    <dsp:sp modelId="{7BA5AAD8-D665-3249-86BD-F7E4C26206D4}">
      <dsp:nvSpPr>
        <dsp:cNvPr id="0" name=""/>
        <dsp:cNvSpPr/>
      </dsp:nvSpPr>
      <dsp:spPr>
        <a:xfrm>
          <a:off x="0" y="2500602"/>
          <a:ext cx="4109923" cy="227221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s-ES_tradnl" sz="6500" kern="1200" dirty="0" smtClean="0"/>
            <a:t>CISEN</a:t>
          </a:r>
          <a:endParaRPr lang="es-ES_tradnl" sz="6500" kern="1200" dirty="0"/>
        </a:p>
      </dsp:txBody>
      <dsp:txXfrm>
        <a:off x="110920" y="2611522"/>
        <a:ext cx="3888083" cy="205037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L"/>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9211D00-B258-46D4-9FAB-B6FDE53C6E4B}" type="datetimeFigureOut">
              <a:rPr lang="es-CL" smtClean="0"/>
              <a:t>01-08-16</a:t>
            </a:fld>
            <a:endParaRPr lang="es-CL"/>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L"/>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447F783-74CA-423A-9ADF-BF2604440DB4}" type="slidenum">
              <a:rPr lang="es-CL" smtClean="0"/>
              <a:t>‹Nr.›</a:t>
            </a:fld>
            <a:endParaRPr lang="es-CL"/>
          </a:p>
        </p:txBody>
      </p:sp>
    </p:spTree>
    <p:extLst>
      <p:ext uri="{BB962C8B-B14F-4D97-AF65-F5344CB8AC3E}">
        <p14:creationId xmlns:p14="http://schemas.microsoft.com/office/powerpoint/2010/main" val="1125073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smtClean="0"/>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a:t>
            </a:fld>
            <a:endParaRPr lang="es-CL"/>
          </a:p>
        </p:txBody>
      </p:sp>
    </p:spTree>
    <p:extLst>
      <p:ext uri="{BB962C8B-B14F-4D97-AF65-F5344CB8AC3E}">
        <p14:creationId xmlns:p14="http://schemas.microsoft.com/office/powerpoint/2010/main" val="2822002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Los miembros del Consejo Directivo</a:t>
            </a:r>
          </a:p>
          <a:p>
            <a:r>
              <a:rPr lang="es-CL" dirty="0" smtClean="0"/>
              <a:t>El Director Ejecutivo</a:t>
            </a:r>
            <a:r>
              <a:rPr lang="es-CL" baseline="0" dirty="0" smtClean="0"/>
              <a:t> y</a:t>
            </a:r>
          </a:p>
          <a:p>
            <a:r>
              <a:rPr lang="es-CL" baseline="0" dirty="0" smtClean="0"/>
              <a:t>El personal del CISEN no tendr</a:t>
            </a:r>
            <a:r>
              <a:rPr lang="es-ES" baseline="0" dirty="0" smtClean="0"/>
              <a:t>án el carácter de personal de la Administración del Estado y se regirán exclusivamente por las normas del Código del Trabajo</a:t>
            </a:r>
            <a:r>
              <a:rPr lang="es-CL" baseline="0" dirty="0" smtClean="0"/>
              <a:t>.</a:t>
            </a:r>
          </a:p>
          <a:p>
            <a:r>
              <a:rPr lang="es-CL" baseline="0" dirty="0" smtClean="0"/>
              <a:t>S</a:t>
            </a:r>
            <a:r>
              <a:rPr lang="es-ES" baseline="0" dirty="0" smtClean="0"/>
              <a:t>í se les aplicará la calificación de empleados públicos, para los efectos de las conductas tipificadas en el artículo 260 del Código Penal, sobre </a:t>
            </a:r>
            <a:r>
              <a:rPr lang="es-ES_tradnl" dirty="0"/>
              <a:t>CRIMENES Y SIMPLES DELITOS COMETIDOS POR EMPLEADOS PUBLICOS EN EL DESEMPEÑO DE SUS CARGOS, tales como cohecho, malversaci</a:t>
            </a:r>
            <a:r>
              <a:rPr lang="es-ES" dirty="0"/>
              <a:t>ón de caudales públicos, prevaricación, fraudes, infidelidad en la custodia de documentos, violación de secretos, etc.</a:t>
            </a:r>
            <a:endParaRPr lang="es-ES_tradnl" dirty="0"/>
          </a:p>
          <a:p>
            <a:endParaRPr lang="es-ES" baseline="0" dirty="0" smtClean="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10</a:t>
            </a:fld>
            <a:endParaRPr lang="es-CL"/>
          </a:p>
        </p:txBody>
      </p:sp>
    </p:spTree>
    <p:extLst>
      <p:ext uri="{BB962C8B-B14F-4D97-AF65-F5344CB8AC3E}">
        <p14:creationId xmlns:p14="http://schemas.microsoft.com/office/powerpoint/2010/main" val="867424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El art</a:t>
            </a:r>
            <a:r>
              <a:rPr lang="es-ES" dirty="0" smtClean="0"/>
              <a:t>ículo cuarto transitorio establece que:</a:t>
            </a:r>
          </a:p>
          <a:p>
            <a:r>
              <a:rPr lang="es-ES_tradnl" dirty="0"/>
              <a:t>Los miembros del Directorio del CDEC SIC y del CDEC SING, así como los directores de las direcciones técnicas en ejercicio de dichos organismos, podrán postular a la elección de los consejeros del Consejo Directivo y al cargo de Director Ejecutivo del Coordinador. </a:t>
            </a:r>
          </a:p>
          <a:p>
            <a:r>
              <a:rPr lang="es-ES_tradnl" dirty="0"/>
              <a:t>Las personas que al momento de su nombramiento ejerzan cualquiera de dichas posiciones, deberán renunciar a ellas al momento de asumir el cargo.</a:t>
            </a:r>
          </a:p>
          <a:p>
            <a:r>
              <a:rPr lang="es-ES_tradnl" dirty="0"/>
              <a:t>La Resolución Exenta 571, de 26,07,2016, dispone en el articulo 7 que la empresa especializada en reclutamiento y selección del personal, debe contar con a lo menos 10 años de experiencia en Chile, en la búsqueda, evaluación y selección de directores y/o altos ejecutivos del sector energético, especialmente en el sector eléctrico, industrial o de Alta Dirección Pública.</a:t>
            </a:r>
          </a:p>
          <a:p>
            <a:r>
              <a:rPr lang="es-ES_tradnl" dirty="0"/>
              <a:t>No podrán las empresas estar sujetas a ningún tipo de conflicto de interés con los miembros del Comité ni con eventuales candidatos a los cargos de consejeros ni de Presidente del Consejo.</a:t>
            </a:r>
          </a:p>
          <a:p>
            <a:r>
              <a:rPr lang="es-ES_tradnl" dirty="0"/>
              <a:t>Habrá conflictos cuando existe relación de parentesco o vínculos de subordinación o dependencia, en los dos últimos años</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11</a:t>
            </a:fld>
            <a:endParaRPr lang="es-CL"/>
          </a:p>
        </p:txBody>
      </p:sp>
    </p:spTree>
    <p:extLst>
      <p:ext uri="{BB962C8B-B14F-4D97-AF65-F5344CB8AC3E}">
        <p14:creationId xmlns:p14="http://schemas.microsoft.com/office/powerpoint/2010/main" val="1971986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12</a:t>
            </a:fld>
            <a:endParaRPr lang="es-CL"/>
          </a:p>
        </p:txBody>
      </p:sp>
    </p:spTree>
    <p:extLst>
      <p:ext uri="{BB962C8B-B14F-4D97-AF65-F5344CB8AC3E}">
        <p14:creationId xmlns:p14="http://schemas.microsoft.com/office/powerpoint/2010/main" val="1856488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31774">
              <a:defRPr/>
            </a:pPr>
            <a:r>
              <a:rPr lang="es-CL" dirty="0" smtClean="0"/>
              <a:t>Art</a:t>
            </a:r>
            <a:r>
              <a:rPr lang="es-ES" dirty="0" smtClean="0"/>
              <a:t>ículo 212-9: dispone que los consejeros y el Presidente </a:t>
            </a:r>
            <a:r>
              <a:rPr lang="es-CL" dirty="0" smtClean="0"/>
              <a:t>son personalmente responsables por las acciones que realicen y por las decisiones que adopten en el ejercicio de su cargo, as</a:t>
            </a:r>
            <a:r>
              <a:rPr lang="es-ES" dirty="0" smtClean="0"/>
              <a:t>í como de</a:t>
            </a:r>
            <a:r>
              <a:rPr lang="es-ES" baseline="0" dirty="0" smtClean="0"/>
              <a:t> su ejecución, debiendo responder administrativamente, esto es, la SEC podrá aplicar sanciones consistentes en:</a:t>
            </a:r>
          </a:p>
          <a:p>
            <a:pPr defTabSz="931774">
              <a:defRPr/>
            </a:pPr>
            <a:r>
              <a:rPr lang="es-ES" baseline="0" dirty="0" smtClean="0"/>
              <a:t>Multas a los consejeros por su concurrencia a los acuerdos del Consejo Directivo que tengan como consecuencia la infracción a la normativa sectorial.</a:t>
            </a:r>
          </a:p>
          <a:p>
            <a:pPr defTabSz="931774">
              <a:defRPr/>
            </a:pPr>
            <a:r>
              <a:rPr lang="es-ES" baseline="0" dirty="0" smtClean="0"/>
              <a:t>Infracción a los deberes de vigilancia sobre las acciones del CISEN.</a:t>
            </a:r>
          </a:p>
          <a:p>
            <a:pPr defTabSz="931774">
              <a:defRPr/>
            </a:pPr>
            <a:r>
              <a:rPr lang="es-ES" baseline="0" dirty="0" smtClean="0"/>
              <a:t>Infracción a las incompatibilidades</a:t>
            </a:r>
          </a:p>
          <a:p>
            <a:pPr defTabSz="931774">
              <a:defRPr/>
            </a:pPr>
            <a:r>
              <a:rPr lang="es-ES" baseline="0" dirty="0" smtClean="0"/>
              <a:t>Por no concurrir, sin causa justificada, a más del 5% de las sesiones del Consejo en un año calendario.</a:t>
            </a:r>
          </a:p>
          <a:p>
            <a:pPr defTabSz="931774">
              <a:defRPr/>
            </a:pPr>
            <a:r>
              <a:rPr lang="es-ES" baseline="0" dirty="0" smtClean="0"/>
              <a:t>Las multas tienen tope máximo de 30 UTA por cada infracción y podrá -mientras posea la calidad de miembro del Consejo Directivo- pagar la correspondiente multa mediante un descuento mensual máximo del 30% de su remuneración bruta mensual hasta enterar el monto total.</a:t>
            </a:r>
            <a:endParaRPr lang="es-CL" dirty="0" smtClean="0"/>
          </a:p>
          <a:p>
            <a:r>
              <a:rPr lang="es-ES_tradnl" dirty="0"/>
              <a:t>La </a:t>
            </a:r>
            <a:r>
              <a:rPr lang="es-ES_tradnl" dirty="0" err="1"/>
              <a:t>remuneraci</a:t>
            </a:r>
            <a:r>
              <a:rPr lang="es-ES" dirty="0" err="1"/>
              <a:t>ón</a:t>
            </a:r>
            <a:r>
              <a:rPr lang="es-ES" dirty="0"/>
              <a:t> del Consejo Directivo y del Director Ejecutivo: equivalente a la remuneración bruta mensual de los integrantes del Panel de Expertos (artículo 212 de la LGSE: </a:t>
            </a:r>
            <a:r>
              <a:rPr lang="es-ES_tradnl" dirty="0"/>
              <a:t>Los honorarios mensuales de los integrantes del panel serán de trescientas veinte unidades tributarias mensuales, y los del secretario abogado, de ciento veinte unidades tributarias mensuales.).</a:t>
            </a:r>
          </a:p>
          <a:p>
            <a:r>
              <a:rPr lang="es-ES_tradnl" dirty="0"/>
              <a:t>En el caso de su Presidente dicha </a:t>
            </a:r>
            <a:r>
              <a:rPr lang="es-ES_tradnl" dirty="0" err="1"/>
              <a:t>remuneraci</a:t>
            </a:r>
            <a:r>
              <a:rPr lang="es-ES" dirty="0" err="1"/>
              <a:t>ón</a:t>
            </a:r>
            <a:r>
              <a:rPr lang="es-ES" dirty="0"/>
              <a:t> se incrementará en un 10% y la remuneración del director ejecutivo la fija el Consejo Directivo.</a:t>
            </a:r>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13</a:t>
            </a:fld>
            <a:endParaRPr lang="es-CL"/>
          </a:p>
        </p:txBody>
      </p:sp>
    </p:spTree>
    <p:extLst>
      <p:ext uri="{BB962C8B-B14F-4D97-AF65-F5344CB8AC3E}">
        <p14:creationId xmlns:p14="http://schemas.microsoft.com/office/powerpoint/2010/main" val="669074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14</a:t>
            </a:fld>
            <a:endParaRPr lang="es-CL"/>
          </a:p>
        </p:txBody>
      </p:sp>
    </p:spTree>
    <p:extLst>
      <p:ext uri="{BB962C8B-B14F-4D97-AF65-F5344CB8AC3E}">
        <p14:creationId xmlns:p14="http://schemas.microsoft.com/office/powerpoint/2010/main" val="393112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15</a:t>
            </a:fld>
            <a:endParaRPr lang="es-CL"/>
          </a:p>
        </p:txBody>
      </p:sp>
    </p:spTree>
    <p:extLst>
      <p:ext uri="{BB962C8B-B14F-4D97-AF65-F5344CB8AC3E}">
        <p14:creationId xmlns:p14="http://schemas.microsoft.com/office/powerpoint/2010/main" val="2084389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Estar</a:t>
            </a:r>
            <a:r>
              <a:rPr lang="es-ES" dirty="0" smtClean="0"/>
              <a:t>á compuesto por los siguientes miembros:</a:t>
            </a:r>
          </a:p>
          <a:p>
            <a:pPr marL="232943" indent="-232943">
              <a:buAutoNum type="alphaLcParenR"/>
            </a:pPr>
            <a:r>
              <a:rPr lang="es-ES" dirty="0" smtClean="0"/>
              <a:t>El </a:t>
            </a:r>
            <a:r>
              <a:rPr lang="es-ES" b="1" dirty="0" smtClean="0"/>
              <a:t>secretario</a:t>
            </a:r>
            <a:r>
              <a:rPr lang="es-ES" b="1" baseline="0" dirty="0" smtClean="0"/>
              <a:t> ejecutivo </a:t>
            </a:r>
            <a:r>
              <a:rPr lang="es-ES" baseline="0" dirty="0" smtClean="0"/>
              <a:t>de la Comisión Nacional de Energía.</a:t>
            </a:r>
          </a:p>
          <a:p>
            <a:pPr marL="232943" indent="-232943">
              <a:buAutoNum type="alphaLcParenR"/>
            </a:pPr>
            <a:r>
              <a:rPr lang="es-ES" b="1" baseline="0" dirty="0" smtClean="0"/>
              <a:t>Un consejero </a:t>
            </a:r>
            <a:r>
              <a:rPr lang="es-ES" baseline="0" dirty="0" smtClean="0"/>
              <a:t>del Consejo de Alta Dirección Pública (presidente de la república con acuerdo de los 4/7 del senado). Actualmente: </a:t>
            </a:r>
            <a:r>
              <a:rPr lang="es-ES" baseline="0" dirty="0" err="1" smtClean="0"/>
              <a:t>Bettina</a:t>
            </a:r>
            <a:r>
              <a:rPr lang="es-ES" baseline="0" dirty="0" smtClean="0"/>
              <a:t> Horst; María Loreto Lira, Manuel </a:t>
            </a:r>
            <a:r>
              <a:rPr lang="es-ES" baseline="0" dirty="0" err="1" smtClean="0"/>
              <a:t>Inostroza</a:t>
            </a:r>
            <a:r>
              <a:rPr lang="es-ES" baseline="0" dirty="0" smtClean="0"/>
              <a:t> y Eduardo </a:t>
            </a:r>
            <a:r>
              <a:rPr lang="es-ES" baseline="0" dirty="0" err="1" smtClean="0"/>
              <a:t>Abarzúa</a:t>
            </a:r>
            <a:r>
              <a:rPr lang="es-ES" baseline="0" dirty="0" smtClean="0"/>
              <a:t>,</a:t>
            </a:r>
          </a:p>
          <a:p>
            <a:pPr marL="232943" indent="-232943">
              <a:buAutoNum type="alphaLcParenR"/>
            </a:pPr>
            <a:r>
              <a:rPr lang="es-ES" baseline="0" dirty="0" smtClean="0"/>
              <a:t>El </a:t>
            </a:r>
            <a:r>
              <a:rPr lang="es-ES" b="1" baseline="0" dirty="0" smtClean="0"/>
              <a:t>Presidente del Panel de Expertos </a:t>
            </a:r>
            <a:r>
              <a:rPr lang="es-ES" baseline="0" dirty="0" smtClean="0"/>
              <a:t>o uno de sus integrantes designado para tal efecto (elegidos por el Tribunal de Defensa de la Libre competencia, son 7 miembros, 5 ingenieros y 2 abogados)</a:t>
            </a:r>
          </a:p>
          <a:p>
            <a:pPr marL="232943" indent="-232943">
              <a:buAutoNum type="alphaLcParenR"/>
            </a:pPr>
            <a:r>
              <a:rPr lang="es-ES" baseline="0" dirty="0" smtClean="0"/>
              <a:t>El Presidente del Tribunal de Defensa de la Libre Competencia o uno de sus ministros designado para tal efecto.</a:t>
            </a:r>
          </a:p>
          <a:p>
            <a:endParaRPr lang="es-ES" baseline="0" dirty="0" smtClean="0"/>
          </a:p>
          <a:p>
            <a:r>
              <a:rPr lang="es-ES" baseline="0" dirty="0" smtClean="0"/>
              <a:t>Corresponderá que una resolución emitida por la CNE establezca el funcionamiento y demás normas del Comité Especial de Nominaciones.</a:t>
            </a:r>
          </a:p>
          <a:p>
            <a:r>
              <a:rPr lang="es-ES" baseline="0" dirty="0" smtClean="0"/>
              <a:t>Los integrantes no percibirán remuneración ni dieta adicional por el desempeño de sus funciones.</a:t>
            </a:r>
          </a:p>
          <a:p>
            <a:r>
              <a:rPr lang="es-ES" baseline="0" dirty="0" smtClean="0"/>
              <a:t>Los acuerdos deberán ser adoptados por el voto favorable de al menos 3 de sus 4 miembros.</a:t>
            </a:r>
          </a:p>
          <a:p>
            <a:r>
              <a:rPr lang="es-ES" baseline="0" dirty="0" smtClean="0"/>
              <a:t>El CISEN apoyará administrativamente al Comité Especial de Nominaciones para su debido funcionamiento, pudiendo contratar a las empresas especializadas en reclutamiento y selección de personal.</a:t>
            </a:r>
            <a:endParaRPr lang="es-CL" dirty="0" smtClean="0"/>
          </a:p>
          <a:p>
            <a:endParaRPr lang="es-ES_tradn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16</a:t>
            </a:fld>
            <a:endParaRPr lang="es-CL"/>
          </a:p>
        </p:txBody>
      </p:sp>
    </p:spTree>
    <p:extLst>
      <p:ext uri="{BB962C8B-B14F-4D97-AF65-F5344CB8AC3E}">
        <p14:creationId xmlns:p14="http://schemas.microsoft.com/office/powerpoint/2010/main" val="349375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La resolución exenta 571, de 26.07.2016, de la CNE dispone que el Comité Especial de Nominaciones definirá “el perfil” de los candidatos a consejeros</a:t>
            </a:r>
            <a:r>
              <a:rPr lang="es-CL" baseline="0" dirty="0" smtClean="0"/>
              <a:t> del Consejo Directivo (artículo 10).</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17</a:t>
            </a:fld>
            <a:endParaRPr lang="es-CL"/>
          </a:p>
        </p:txBody>
      </p:sp>
    </p:spTree>
    <p:extLst>
      <p:ext uri="{BB962C8B-B14F-4D97-AF65-F5344CB8AC3E}">
        <p14:creationId xmlns:p14="http://schemas.microsoft.com/office/powerpoint/2010/main" val="1541419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El art</a:t>
            </a:r>
            <a:r>
              <a:rPr lang="es-ES" dirty="0" smtClean="0"/>
              <a:t>ículo primero transitorio de la ley 20.936 señala en</a:t>
            </a:r>
            <a:r>
              <a:rPr lang="es-ES" baseline="0" dirty="0" smtClean="0"/>
              <a:t> su inciso 3 que ”el período inicial de vigencia del nombramiento será de 3 años para dos de sus integrantes, lo que será determinado por el Comité Especial de Nominaciones.</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18</a:t>
            </a:fld>
            <a:endParaRPr lang="es-CL"/>
          </a:p>
        </p:txBody>
      </p:sp>
    </p:spTree>
    <p:extLst>
      <p:ext uri="{BB962C8B-B14F-4D97-AF65-F5344CB8AC3E}">
        <p14:creationId xmlns:p14="http://schemas.microsoft.com/office/powerpoint/2010/main" val="222533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CDEC:</a:t>
            </a:r>
          </a:p>
          <a:p>
            <a:r>
              <a:rPr lang="es-CL" dirty="0" smtClean="0"/>
              <a:t>Artículo 24:Es incompatible la función de Director titular o suplente, con la condición de funcionario público y también con la calidad de director, gerente, trabajador dependiente, o con la de poseer, directamente o a través de otras personas naturales o jurídicas, el 10% o más del capital suscrito de una empresa Integrante del respectivo CDEC, de sus matrices, filiales o coligadas y de los clientes no sometidos a regulación de precios, o cuando el señalado Director titular o suplente, por sí solo o con otras personas con que tenga acuerdo de actuación conjunta, pueda designar al menos un miembro de la administración de uno de los anteriores. Las personas que al momento de su nombramiento detenten cualquiera de dichas condiciones deberán renunciar a ella. </a:t>
            </a:r>
          </a:p>
          <a:p>
            <a:r>
              <a:rPr lang="es-CL" smtClean="0"/>
              <a:t>El </a:t>
            </a:r>
            <a:r>
              <a:rPr lang="es-CL" dirty="0" smtClean="0"/>
              <a:t>cargo de miembro, titular o suplente, del Directorio será además incompatible con el de Director de cualquiera de las Direcciones a que se refiere el artículo 5º del presente reglamento.</a:t>
            </a:r>
          </a:p>
          <a:p>
            <a:r>
              <a:rPr lang="es-CL" dirty="0" smtClean="0"/>
              <a:t>En caso que los Directores titulares o suplentes tengan la calidad de asesor independiente de una empresa integrante del respectivo CDEC, de sus matrices, filiales o coligadas, o de un cliente no sometido a regulación de precios, deberán inhabilitarse en las decisiones en las que tenga interés cualquiera de los anteriores, comunicando tal circunstancia inmediatamente al Directorio.</a:t>
            </a:r>
          </a:p>
          <a:p>
            <a:endParaRPr lang="es-CL" dirty="0" smtClean="0"/>
          </a:p>
          <a:p>
            <a:r>
              <a:rPr lang="es-CL" dirty="0" smtClean="0"/>
              <a:t>Artículo 212°-6.- Incompatibilidades. El cargo de consejero del Consejo Directivo es de dedicación exclusiva y será incompatible con todo cargo o servicio remunerado que se preste en el sector público o privado. No obstante, los consejeros podrán desempeñar funciones en corporaciones o fundaciones, públicas o privadas, que no persigan fines de lucro, siempre que por ellas no perciban remuneración.</a:t>
            </a:r>
          </a:p>
          <a:p>
            <a:endParaRPr lang="es-CL" dirty="0" smtClean="0"/>
          </a:p>
          <a:p>
            <a:r>
              <a:rPr lang="es-CL" dirty="0" smtClean="0"/>
              <a:t>Asimismo, es incompatible la función de consejero con la condición de tenedor, poseedor o propietario de acciones o derechos, por sí o a través de terceros, de una persona jurídica sujeta a la coordinación del Coordinador, de sus matrices, filiales o coligadas.</a:t>
            </a:r>
          </a:p>
          <a:p>
            <a:endParaRPr lang="es-CL" dirty="0" smtClean="0"/>
          </a:p>
          <a:p>
            <a:r>
              <a:rPr lang="es-CL" dirty="0" smtClean="0"/>
              <a:t>Las personas que al momento de su nombramiento les afecte cualquiera de dichas condiciones deberán renunciar a ella. Las incompatibilidades contenidas en el presente artículo se mantendrán por seis meses después de haber cesado en el cargo por cualquier causa. La infracción de esta norma será sancionada por la Superintendencia, pudiendo servir de causa justificada para la remoción del respectivo consejero.</a:t>
            </a:r>
          </a:p>
          <a:p>
            <a:endParaRPr lang="es-CL" dirty="0" smtClean="0"/>
          </a:p>
          <a:p>
            <a:r>
              <a:rPr lang="es-CL" dirty="0" smtClean="0"/>
              <a:t>     Las incompatibilidades previstas en este artículo no regirán para las labores docentes o académicas siempre y cuando no sean financiadas por los coordinados, con un límite máximo de doce horas semanales. Tampoco regirán cuando las leyes dispongan que un miembro del Consejo Directivo deba integrar un determinado comité, consejo, directorio, u otra instancia, en cuyo caso no percibirán remuneración por estas otras funciones.</a:t>
            </a:r>
          </a:p>
          <a:p>
            <a:endParaRPr lang="es-CL" dirty="0" smtClean="0"/>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19</a:t>
            </a:fld>
            <a:endParaRPr lang="es-CL"/>
          </a:p>
        </p:txBody>
      </p:sp>
    </p:spTree>
    <p:extLst>
      <p:ext uri="{BB962C8B-B14F-4D97-AF65-F5344CB8AC3E}">
        <p14:creationId xmlns:p14="http://schemas.microsoft.com/office/powerpoint/2010/main" val="1692970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a:t>
            </a:fld>
            <a:endParaRPr lang="es-CL"/>
          </a:p>
        </p:txBody>
      </p:sp>
    </p:spTree>
    <p:extLst>
      <p:ext uri="{BB962C8B-B14F-4D97-AF65-F5344CB8AC3E}">
        <p14:creationId xmlns:p14="http://schemas.microsoft.com/office/powerpoint/2010/main" val="21527522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20</a:t>
            </a:fld>
            <a:endParaRPr lang="es-CL"/>
          </a:p>
        </p:txBody>
      </p:sp>
    </p:spTree>
    <p:extLst>
      <p:ext uri="{BB962C8B-B14F-4D97-AF65-F5344CB8AC3E}">
        <p14:creationId xmlns:p14="http://schemas.microsoft.com/office/powerpoint/2010/main" val="843998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CL" dirty="0"/>
              <a:t>Los consejeros podrán ser removidos de su cargo por el Comité Especial de Nominaciones por:</a:t>
            </a:r>
          </a:p>
          <a:p>
            <a:pPr marL="291179" indent="-291179" algn="just">
              <a:buFontTx/>
              <a:buChar char="-"/>
            </a:pPr>
            <a:r>
              <a:rPr lang="es-CL" dirty="0"/>
              <a:t>abandono de funciones, </a:t>
            </a:r>
          </a:p>
          <a:p>
            <a:pPr marL="291179" indent="-291179" algn="just">
              <a:buFontTx/>
              <a:buChar char="-"/>
            </a:pPr>
            <a:r>
              <a:rPr lang="es-CL" dirty="0"/>
              <a:t>negligencia manifiesta en el ejercicio de sus funciones o </a:t>
            </a:r>
          </a:p>
          <a:p>
            <a:pPr marL="291179" indent="-291179" algn="just">
              <a:buFontTx/>
              <a:buChar char="-"/>
            </a:pPr>
            <a:r>
              <a:rPr lang="es-CL" dirty="0"/>
              <a:t>falta de idoneidad por haber sido condenado por crimen o simple delito que merezca pena aflictiva o a la pena de inhabilidad perpetua para desempeñar cargos u oficios públicos, </a:t>
            </a:r>
          </a:p>
          <a:p>
            <a:pPr marL="291179" indent="-291179" algn="just">
              <a:buFontTx/>
              <a:buChar char="-"/>
            </a:pPr>
            <a:r>
              <a:rPr lang="es-CL" dirty="0"/>
              <a:t>por el mismo quórum calificado fijado para su elección. </a:t>
            </a:r>
          </a:p>
          <a:p>
            <a:pPr algn="just"/>
            <a:r>
              <a:rPr lang="es-CL" dirty="0"/>
              <a:t>La remoción de uno cualquiera de los miembros del Consejo Directivo, será decretada por el Comité especial de Nominaciones, a solicitud de la Superintendencia, por causa justificada y conforme al procedimiento establecido en el reglamento que se dicte al efecto, el que establecerá las definiciones, plazos, condiciones y procedimiento para el ejercicio de la presente atribución.</a:t>
            </a:r>
          </a:p>
          <a:p>
            <a:pPr algn="just"/>
            <a:r>
              <a:rPr lang="es-CL" dirty="0"/>
              <a:t/>
            </a:r>
            <a:br>
              <a:rPr lang="es-CL" dirty="0"/>
            </a:br>
            <a:endParaRPr lang="es-CL" dirty="0"/>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21</a:t>
            </a:fld>
            <a:endParaRPr lang="es-CL"/>
          </a:p>
        </p:txBody>
      </p:sp>
    </p:spTree>
    <p:extLst>
      <p:ext uri="{BB962C8B-B14F-4D97-AF65-F5344CB8AC3E}">
        <p14:creationId xmlns:p14="http://schemas.microsoft.com/office/powerpoint/2010/main" val="1300782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Artículo 212-5:</a:t>
            </a:r>
          </a:p>
          <a:p>
            <a:r>
              <a:rPr lang="es-CL" dirty="0" smtClean="0"/>
              <a:t>Los consejeros cesarán en sus funciones por alguna de las siguientes circunstancias:</a:t>
            </a:r>
            <a:br>
              <a:rPr lang="es-CL" dirty="0" smtClean="0"/>
            </a:br>
            <a:r>
              <a:rPr lang="es-CL" dirty="0" smtClean="0"/>
              <a:t/>
            </a:r>
            <a:br>
              <a:rPr lang="es-CL" dirty="0" smtClean="0"/>
            </a:br>
            <a:r>
              <a:rPr lang="es-CL" dirty="0" smtClean="0"/>
              <a:t>     a) Término del período legal de su designación;</a:t>
            </a:r>
            <a:br>
              <a:rPr lang="es-CL" dirty="0" smtClean="0"/>
            </a:br>
            <a:r>
              <a:rPr lang="es-CL" dirty="0" smtClean="0"/>
              <a:t>     b) Renuncia voluntaria;</a:t>
            </a:r>
            <a:br>
              <a:rPr lang="es-CL" dirty="0" smtClean="0"/>
            </a:br>
            <a:r>
              <a:rPr lang="es-CL" dirty="0" smtClean="0"/>
              <a:t>     c) Incompatibilidad sobreviniente, circunstancia que será calificada por el Comité de Nominaciones;</a:t>
            </a:r>
            <a:br>
              <a:rPr lang="es-CL" dirty="0" smtClean="0"/>
            </a:br>
            <a:r>
              <a:rPr lang="es-CL" dirty="0" smtClean="0"/>
              <a:t>     d) Remoción por causa justificada, acordada por el Comité de Nominaciones en los casos señalados en el presente artículo, y</a:t>
            </a:r>
            <a:br>
              <a:rPr lang="es-CL" dirty="0" smtClean="0"/>
            </a:br>
            <a:r>
              <a:rPr lang="es-CL" dirty="0" smtClean="0"/>
              <a:t>     e) Incapacidad sobreviniente que le impida ejercer el cargo por un periodo superior a tres meses consecutivos o seis meses en un año.</a:t>
            </a:r>
            <a:br>
              <a:rPr lang="es-CL" dirty="0" smtClean="0"/>
            </a:br>
            <a:r>
              <a:rPr lang="es-CL" dirty="0" smtClean="0"/>
              <a:t>Artículo 212-6:</a:t>
            </a:r>
          </a:p>
          <a:p>
            <a:r>
              <a:rPr lang="es-CL" dirty="0" smtClean="0"/>
              <a:t>Cuando el cese de funciones se produzca por término del periodo legal del cargo o por incapacidad sobreviniente, el consejero tendrá derecho a gozar de una indemnización equivalente al total de las remuneraciones devengadas en el último mes, por seis meses. Si durante dicho período incurriere en alguna incompatibilidad perderá el derecho de gozar de tal indemnización desde el momento en que se produzca la infracción.</a:t>
            </a:r>
            <a:br>
              <a:rPr lang="es-CL" dirty="0" smtClean="0"/>
            </a:b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22</a:t>
            </a:fld>
            <a:endParaRPr lang="es-CL"/>
          </a:p>
        </p:txBody>
      </p:sp>
    </p:spTree>
    <p:extLst>
      <p:ext uri="{BB962C8B-B14F-4D97-AF65-F5344CB8AC3E}">
        <p14:creationId xmlns:p14="http://schemas.microsoft.com/office/powerpoint/2010/main" val="19967836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La</a:t>
            </a:r>
            <a:r>
              <a:rPr lang="es-CL" baseline="0" dirty="0" smtClean="0"/>
              <a:t> CNE, dentro del primer mes de publicaci</a:t>
            </a:r>
            <a:r>
              <a:rPr lang="es-ES" baseline="0" dirty="0" err="1" smtClean="0"/>
              <a:t>ón</a:t>
            </a:r>
            <a:r>
              <a:rPr lang="es-ES" baseline="0" dirty="0" smtClean="0"/>
              <a:t> de la ley (29.07.2016) mediante resolución exenta deberá:</a:t>
            </a:r>
          </a:p>
          <a:p>
            <a:pPr marL="174708" indent="-174708">
              <a:buFontTx/>
              <a:buChar char="-"/>
            </a:pPr>
            <a:r>
              <a:rPr lang="es-ES" baseline="0" dirty="0" smtClean="0"/>
              <a:t>establecer las normas relativas al funcionamiento del Comité Especial de Nominaciones –</a:t>
            </a:r>
            <a:endParaRPr lang="es-CL" baseline="0" dirty="0" smtClean="0"/>
          </a:p>
          <a:p>
            <a:pPr marL="174708" indent="-174708">
              <a:buFontTx/>
              <a:buChar char="-"/>
            </a:pPr>
            <a:endParaRPr lang="es-CL" baseline="0" dirty="0" smtClean="0"/>
          </a:p>
          <a:p>
            <a:pPr marL="174708" indent="-174708">
              <a:buFontTx/>
              <a:buChar char="-"/>
            </a:pPr>
            <a:r>
              <a:rPr lang="es-CL" baseline="0" dirty="0" smtClean="0"/>
              <a:t>El procedimiento de la primera elecci</a:t>
            </a:r>
            <a:r>
              <a:rPr lang="es-ES" baseline="0" dirty="0" err="1" smtClean="0"/>
              <a:t>ón</a:t>
            </a:r>
            <a:r>
              <a:rPr lang="es-ES" baseline="0" dirty="0" smtClean="0"/>
              <a:t> de los miembros del Consejo Directivo</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23</a:t>
            </a:fld>
            <a:endParaRPr lang="es-CL"/>
          </a:p>
        </p:txBody>
      </p:sp>
    </p:spTree>
    <p:extLst>
      <p:ext uri="{BB962C8B-B14F-4D97-AF65-F5344CB8AC3E}">
        <p14:creationId xmlns:p14="http://schemas.microsoft.com/office/powerpoint/2010/main" val="1784252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24</a:t>
            </a:fld>
            <a:endParaRPr lang="es-CL"/>
          </a:p>
        </p:txBody>
      </p:sp>
    </p:spTree>
    <p:extLst>
      <p:ext uri="{BB962C8B-B14F-4D97-AF65-F5344CB8AC3E}">
        <p14:creationId xmlns:p14="http://schemas.microsoft.com/office/powerpoint/2010/main" val="4120453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26</a:t>
            </a:fld>
            <a:endParaRPr lang="es-CL"/>
          </a:p>
        </p:txBody>
      </p:sp>
    </p:spTree>
    <p:extLst>
      <p:ext uri="{BB962C8B-B14F-4D97-AF65-F5344CB8AC3E}">
        <p14:creationId xmlns:p14="http://schemas.microsoft.com/office/powerpoint/2010/main" val="3298631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27</a:t>
            </a:fld>
            <a:endParaRPr lang="es-CL"/>
          </a:p>
        </p:txBody>
      </p:sp>
    </p:spTree>
    <p:extLst>
      <p:ext uri="{BB962C8B-B14F-4D97-AF65-F5344CB8AC3E}">
        <p14:creationId xmlns:p14="http://schemas.microsoft.com/office/powerpoint/2010/main" val="18560905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smtClean="0"/>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29</a:t>
            </a:fld>
            <a:endParaRPr lang="es-CL"/>
          </a:p>
        </p:txBody>
      </p:sp>
    </p:spTree>
    <p:extLst>
      <p:ext uri="{BB962C8B-B14F-4D97-AF65-F5344CB8AC3E}">
        <p14:creationId xmlns:p14="http://schemas.microsoft.com/office/powerpoint/2010/main" val="808459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10"/>
          </p:nvPr>
        </p:nvSpPr>
        <p:spPr/>
        <p:txBody>
          <a:bodyPr/>
          <a:lstStyle/>
          <a:p>
            <a:fld id="{7447F783-74CA-423A-9ADF-BF2604440DB4}" type="slidenum">
              <a:rPr lang="es-CL" smtClean="0"/>
              <a:t>3</a:t>
            </a:fld>
            <a:endParaRPr lang="es-CL"/>
          </a:p>
        </p:txBody>
      </p:sp>
    </p:spTree>
    <p:extLst>
      <p:ext uri="{BB962C8B-B14F-4D97-AF65-F5344CB8AC3E}">
        <p14:creationId xmlns:p14="http://schemas.microsoft.com/office/powerpoint/2010/main" val="2209095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31774">
              <a:defRPr/>
            </a:pPr>
            <a:r>
              <a:rPr lang="es-CL" dirty="0" smtClean="0"/>
              <a:t>Est</a:t>
            </a:r>
            <a:r>
              <a:rPr lang="es-ES" dirty="0" smtClean="0"/>
              <a:t>á tratado en el</a:t>
            </a:r>
            <a:r>
              <a:rPr lang="es-ES" baseline="0" dirty="0" smtClean="0"/>
              <a:t> </a:t>
            </a:r>
            <a:r>
              <a:rPr lang="es-CL" dirty="0"/>
              <a:t>artículo 225 letra b) de la LGSE y Decreto Supremo 291, de 2008, del Ministerio de Economía, que Aprueba el Reglamento que establece la estructura, funcionamiento y financiamiento de los CDEC.</a:t>
            </a:r>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4</a:t>
            </a:fld>
            <a:endParaRPr lang="es-CL"/>
          </a:p>
        </p:txBody>
      </p:sp>
    </p:spTree>
    <p:extLst>
      <p:ext uri="{BB962C8B-B14F-4D97-AF65-F5344CB8AC3E}">
        <p14:creationId xmlns:p14="http://schemas.microsoft.com/office/powerpoint/2010/main" val="2875280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EL Reglamento del CDEC en el art</a:t>
            </a:r>
            <a:r>
              <a:rPr lang="es-ES" dirty="0" smtClean="0"/>
              <a:t>ículo 22 establece la composición de los 5 segmentos.</a:t>
            </a:r>
          </a:p>
          <a:p>
            <a:r>
              <a:rPr lang="es-ES" dirty="0" smtClean="0"/>
              <a:t>Modificación</a:t>
            </a:r>
            <a:r>
              <a:rPr lang="es-ES" baseline="0" dirty="0" smtClean="0"/>
              <a:t> incorporada por el Decreto 115, de 05.08.2013.</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5</a:t>
            </a:fld>
            <a:endParaRPr lang="es-CL"/>
          </a:p>
        </p:txBody>
      </p:sp>
    </p:spTree>
    <p:extLst>
      <p:ext uri="{BB962C8B-B14F-4D97-AF65-F5344CB8AC3E}">
        <p14:creationId xmlns:p14="http://schemas.microsoft.com/office/powerpoint/2010/main" val="403738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EL Reglamento del CDEC </a:t>
            </a:r>
            <a:r>
              <a:rPr lang="es-ES" dirty="0" smtClean="0"/>
              <a:t>en el artículo 3 indica las</a:t>
            </a:r>
            <a:r>
              <a:rPr lang="es-ES" baseline="0" dirty="0" smtClean="0"/>
              <a:t> atribuciones.</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6</a:t>
            </a:fld>
            <a:endParaRPr lang="es-CL"/>
          </a:p>
        </p:txBody>
      </p:sp>
    </p:spTree>
    <p:extLst>
      <p:ext uri="{BB962C8B-B14F-4D97-AF65-F5344CB8AC3E}">
        <p14:creationId xmlns:p14="http://schemas.microsoft.com/office/powerpoint/2010/main" val="1136372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smtClean="0"/>
              <a:t>EL Reglamento del CDEC </a:t>
            </a:r>
            <a:r>
              <a:rPr lang="es-ES" dirty="0" smtClean="0"/>
              <a:t>en el artículo 7</a:t>
            </a:r>
            <a:r>
              <a:rPr lang="es-ES" baseline="0" dirty="0" smtClean="0"/>
              <a:t> y 56.</a:t>
            </a:r>
          </a:p>
          <a:p>
            <a:r>
              <a:rPr lang="es-ES_tradnl" dirty="0"/>
              <a:t>Artículo 56.- Los Integrantes concurrirán al financiamiento del presupuesto anual, conforme a los siguientes porcentajes:</a:t>
            </a:r>
          </a:p>
          <a:p>
            <a:endParaRPr lang="es-ES_tradnl" dirty="0"/>
          </a:p>
          <a:p>
            <a:r>
              <a:rPr lang="es-ES_tradnl" dirty="0"/>
              <a:t>a)   50% para Integrantes propietarios de centrales eléctricas;</a:t>
            </a:r>
          </a:p>
          <a:p>
            <a:r>
              <a:rPr lang="es-ES_tradnl" dirty="0"/>
              <a:t>b)   40% para Integrantes propietarios de instalaciones de transmisión, y</a:t>
            </a:r>
          </a:p>
          <a:p>
            <a:r>
              <a:rPr lang="es-ES_tradnl" dirty="0"/>
              <a:t>c)   10% para Integrantes propietarios de barras de consumo de clientes libres.</a:t>
            </a:r>
          </a:p>
          <a:p>
            <a:endParaRPr lang="es-CL" dirty="0" smtClean="0"/>
          </a:p>
          <a:p>
            <a:r>
              <a:rPr lang="es-CL" dirty="0" smtClean="0"/>
              <a:t>Artículo 57.- El 50% para los integrantes</a:t>
            </a:r>
            <a:r>
              <a:rPr lang="es-CL" baseline="0" dirty="0" smtClean="0"/>
              <a:t> propietarios de centrales eléctricas </a:t>
            </a:r>
            <a:r>
              <a:rPr lang="es-CL" dirty="0" smtClean="0"/>
              <a:t>será financiado a prorrata de los ingresos anuales percibidos por las ventas de energía y potencia, según los siguientes porcentajes: a) 30% a ser financiado por Integrantes con capacidad instalada total inferior a 200 MW, y b) 70% a ser financiado por Integrantes con capacidad instalada total igual o superior a 200 MW. </a:t>
            </a:r>
          </a:p>
          <a:p>
            <a:endParaRPr lang="es-CL" dirty="0" smtClean="0"/>
          </a:p>
          <a:p>
            <a:r>
              <a:rPr lang="es-CL" dirty="0" smtClean="0"/>
              <a:t>Artículo 58.- El 40% de los integrantes propietarios de instalaciones de transmisión, será financiado a prorrata de la valorización anual de las instalaciones de transmisión troncal, subtransmisión y adicional, que se encuentren vigentes e informados a la DP respectiva. </a:t>
            </a:r>
          </a:p>
          <a:p>
            <a:endParaRPr lang="es-CL" dirty="0" smtClean="0"/>
          </a:p>
          <a:p>
            <a:r>
              <a:rPr lang="es-CL" dirty="0" smtClean="0"/>
              <a:t>Artículo 59.- El porcentaje señalado en la literal c) del Artículo 56 del presente reglamento, será financiado a prorrata de la energía consumida anualmente, en la barra respectiva. </a:t>
            </a:r>
          </a:p>
          <a:p>
            <a:endParaRPr lang="es-CL" dirty="0" smtClean="0"/>
          </a:p>
          <a:p>
            <a:r>
              <a:rPr lang="es-CL" dirty="0" smtClean="0"/>
              <a:t>Artículo 60.- Le corresponderá a la DAP (Dirección de Administración y Presupuesto) calcular anualmente el monto de los aportes que le corresponde realizar a cada Integrante, de acuerdo al mecanismo establecido en los artículos precedentes considerando, si correspondiere, los Integrantes que se encuentren en el caso descrito en el inciso final del Artículo 17. </a:t>
            </a:r>
          </a:p>
          <a:p>
            <a:endParaRPr lang="es-CL" dirty="0" smtClean="0"/>
          </a:p>
          <a:p>
            <a:r>
              <a:rPr lang="es-CL" dirty="0" smtClean="0"/>
              <a:t>El monto anual que le corresponde aportar a cada Integrante deberá pagarse en las cuotas y en los plazos que para dicho efecto determine la DAP de cada CDEC en el procedimiento respectivo. </a:t>
            </a:r>
          </a:p>
          <a:p>
            <a:endParaRPr lang="es-CL" dirty="0" smtClean="0"/>
          </a:p>
          <a:p>
            <a:r>
              <a:rPr lang="es-CL" dirty="0" smtClean="0"/>
              <a:t>Toda nueva empresa que se integre al CDEC deberá comenzar a pagar sus cuotas a partir de la fecha de su incorporación. </a:t>
            </a:r>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7</a:t>
            </a:fld>
            <a:endParaRPr lang="es-CL"/>
          </a:p>
        </p:txBody>
      </p:sp>
    </p:spTree>
    <p:extLst>
      <p:ext uri="{BB962C8B-B14F-4D97-AF65-F5344CB8AC3E}">
        <p14:creationId xmlns:p14="http://schemas.microsoft.com/office/powerpoint/2010/main" val="1371020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8</a:t>
            </a:fld>
            <a:endParaRPr lang="es-CL"/>
          </a:p>
        </p:txBody>
      </p:sp>
    </p:spTree>
    <p:extLst>
      <p:ext uri="{BB962C8B-B14F-4D97-AF65-F5344CB8AC3E}">
        <p14:creationId xmlns:p14="http://schemas.microsoft.com/office/powerpoint/2010/main" val="282475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a:t>Artículo quinto.- Los miembros titulares o suplentes del Directorio del CDEC SING y del CDEC SIC que se encuentren en ejercicio, a la fecha de publicación de </a:t>
            </a:r>
            <a:r>
              <a:rPr lang="es-ES_tradnl" b="1" dirty="0"/>
              <a:t>continuarán en sus cargos hasta el 31 de diciembre de 2016</a:t>
            </a:r>
            <a:r>
              <a:rPr lang="es-ES_tradnl" dirty="0"/>
              <a:t>, sin perjuicio que deban renunciar a sus cargos si son nombradas como miembros del Consejo Directivo o como Director Ejecutivo.</a:t>
            </a:r>
          </a:p>
          <a:p>
            <a:endParaRPr lang="es-ES_tradnl" dirty="0"/>
          </a:p>
          <a:p>
            <a:r>
              <a:rPr lang="es-ES_tradnl" dirty="0"/>
              <a:t>Los miembros del Directorio en ejercicio al momento que el Coordinador asuma sus funciones, percibirán sus honorarios por los tres meses siguientes.</a:t>
            </a:r>
          </a:p>
          <a:p>
            <a:endParaRPr lang="es-CL" dirty="0"/>
          </a:p>
        </p:txBody>
      </p:sp>
      <p:sp>
        <p:nvSpPr>
          <p:cNvPr id="4" name="Marcador de número de diapositiva 3"/>
          <p:cNvSpPr>
            <a:spLocks noGrp="1"/>
          </p:cNvSpPr>
          <p:nvPr>
            <p:ph type="sldNum" sz="quarter" idx="10"/>
          </p:nvPr>
        </p:nvSpPr>
        <p:spPr/>
        <p:txBody>
          <a:bodyPr/>
          <a:lstStyle/>
          <a:p>
            <a:fld id="{7447F783-74CA-423A-9ADF-BF2604440DB4}" type="slidenum">
              <a:rPr lang="es-CL" smtClean="0"/>
              <a:t>9</a:t>
            </a:fld>
            <a:endParaRPr lang="es-CL"/>
          </a:p>
        </p:txBody>
      </p:sp>
    </p:spTree>
    <p:extLst>
      <p:ext uri="{BB962C8B-B14F-4D97-AF65-F5344CB8AC3E}">
        <p14:creationId xmlns:p14="http://schemas.microsoft.com/office/powerpoint/2010/main" val="544984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L"/>
          </a:p>
        </p:txBody>
      </p:sp>
      <p:sp>
        <p:nvSpPr>
          <p:cNvPr id="4" name="Marcador de fecha 3"/>
          <p:cNvSpPr>
            <a:spLocks noGrp="1"/>
          </p:cNvSpPr>
          <p:nvPr>
            <p:ph type="dt" sz="half" idx="10"/>
          </p:nvPr>
        </p:nvSpPr>
        <p:spPr/>
        <p:txBody>
          <a:bodyPr/>
          <a:lstStyle/>
          <a:p>
            <a:fld id="{043E3614-1364-438C-9C94-0B5EC07C42E3}" type="datetimeFigureOut">
              <a:rPr lang="es-CL" smtClean="0"/>
              <a:t>01-08-16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943730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043E3614-1364-438C-9C94-0B5EC07C42E3}" type="datetimeFigureOut">
              <a:rPr lang="es-CL" smtClean="0"/>
              <a:t>01-08-16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2938055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043E3614-1364-438C-9C94-0B5EC07C42E3}" type="datetimeFigureOut">
              <a:rPr lang="es-CL" smtClean="0"/>
              <a:t>01-08-16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101283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043E3614-1364-438C-9C94-0B5EC07C42E3}" type="datetimeFigureOut">
              <a:rPr lang="es-CL" smtClean="0"/>
              <a:t>01-08-16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357246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043E3614-1364-438C-9C94-0B5EC07C42E3}" type="datetimeFigureOut">
              <a:rPr lang="es-CL" smtClean="0"/>
              <a:t>01-08-16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58648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043E3614-1364-438C-9C94-0B5EC07C42E3}" type="datetimeFigureOut">
              <a:rPr lang="es-CL" smtClean="0"/>
              <a:t>01-08-16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446402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043E3614-1364-438C-9C94-0B5EC07C42E3}" type="datetimeFigureOut">
              <a:rPr lang="es-CL" smtClean="0"/>
              <a:t>01-08-16</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2982819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043E3614-1364-438C-9C94-0B5EC07C42E3}" type="datetimeFigureOut">
              <a:rPr lang="es-CL" smtClean="0"/>
              <a:t>01-08-16</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2804000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3E3614-1364-438C-9C94-0B5EC07C42E3}" type="datetimeFigureOut">
              <a:rPr lang="es-CL" smtClean="0"/>
              <a:t>01-08-16</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1414337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43E3614-1364-438C-9C94-0B5EC07C42E3}" type="datetimeFigureOut">
              <a:rPr lang="es-CL" smtClean="0"/>
              <a:t>01-08-16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41965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43E3614-1364-438C-9C94-0B5EC07C42E3}" type="datetimeFigureOut">
              <a:rPr lang="es-CL" smtClean="0"/>
              <a:t>01-08-16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8A657D5-EC22-416D-8644-22821DB73EDA}" type="slidenum">
              <a:rPr lang="es-CL" smtClean="0"/>
              <a:t>‹Nr.›</a:t>
            </a:fld>
            <a:endParaRPr lang="es-CL"/>
          </a:p>
        </p:txBody>
      </p:sp>
    </p:spTree>
    <p:extLst>
      <p:ext uri="{BB962C8B-B14F-4D97-AF65-F5344CB8AC3E}">
        <p14:creationId xmlns:p14="http://schemas.microsoft.com/office/powerpoint/2010/main" val="343121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3E3614-1364-438C-9C94-0B5EC07C42E3}" type="datetimeFigureOut">
              <a:rPr lang="es-CL" smtClean="0"/>
              <a:t>01-08-16</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657D5-EC22-416D-8644-22821DB73EDA}" type="slidenum">
              <a:rPr lang="es-CL" smtClean="0"/>
              <a:t>‹Nr.›</a:t>
            </a:fld>
            <a:endParaRPr lang="es-CL"/>
          </a:p>
        </p:txBody>
      </p:sp>
    </p:spTree>
    <p:extLst>
      <p:ext uri="{BB962C8B-B14F-4D97-AF65-F5344CB8AC3E}">
        <p14:creationId xmlns:p14="http://schemas.microsoft.com/office/powerpoint/2010/main" val="1472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4200" y="811622"/>
            <a:ext cx="10515600" cy="1325563"/>
          </a:xfrm>
        </p:spPr>
        <p:txBody>
          <a:bodyPr>
            <a:normAutofit fontScale="90000"/>
          </a:bodyPr>
          <a:lstStyle/>
          <a:p>
            <a:pPr algn="ctr"/>
            <a:r>
              <a:rPr lang="es-CL" sz="3900" b="1" dirty="0" smtClean="0">
                <a:effectLst/>
                <a:latin typeface="Calibri" panose="020F0502020204030204" pitchFamily="34" charset="0"/>
                <a:ea typeface="Calibri" panose="020F0502020204030204" pitchFamily="34" charset="0"/>
                <a:cs typeface="Times New Roman" panose="02020603050405020304" pitchFamily="18" charset="0"/>
              </a:rPr>
              <a:t>“Autonomía o dependencia del nuevo organismo Coordinador</a:t>
            </a:r>
            <a:r>
              <a:rPr lang="es-CL" sz="3900" dirty="0" smtClean="0">
                <a:effectLst/>
                <a:latin typeface="Calibri" panose="020F0502020204030204" pitchFamily="34" charset="0"/>
                <a:ea typeface="Calibri" panose="020F0502020204030204" pitchFamily="34" charset="0"/>
                <a:cs typeface="Times New Roman" panose="02020603050405020304" pitchFamily="18" charset="0"/>
              </a:rPr>
              <a:t>”</a:t>
            </a:r>
            <a:r>
              <a:rPr lang="es-CL" dirty="0" smtClean="0">
                <a:effectLst/>
                <a:latin typeface="Calibri" panose="020F0502020204030204" pitchFamily="34" charset="0"/>
                <a:ea typeface="Calibri" panose="020F0502020204030204" pitchFamily="34" charset="0"/>
                <a:cs typeface="Times New Roman" panose="02020603050405020304" pitchFamily="18" charset="0"/>
              </a:rPr>
              <a:t/>
            </a:r>
            <a:br>
              <a:rPr lang="es-CL" dirty="0" smtClean="0">
                <a:effectLst/>
                <a:latin typeface="Calibri" panose="020F0502020204030204" pitchFamily="34" charset="0"/>
                <a:ea typeface="Calibri" panose="020F0502020204030204" pitchFamily="34" charset="0"/>
                <a:cs typeface="Times New Roman" panose="02020603050405020304" pitchFamily="18" charset="0"/>
              </a:rPr>
            </a:br>
            <a:endParaRPr lang="es-CL" dirty="0"/>
          </a:p>
        </p:txBody>
      </p:sp>
      <p:sp>
        <p:nvSpPr>
          <p:cNvPr id="4" name="Rectángulo 3"/>
          <p:cNvSpPr/>
          <p:nvPr/>
        </p:nvSpPr>
        <p:spPr>
          <a:xfrm>
            <a:off x="2413000" y="2137185"/>
            <a:ext cx="8305800" cy="392159"/>
          </a:xfrm>
          <a:prstGeom prst="rect">
            <a:avLst/>
          </a:prstGeom>
        </p:spPr>
        <p:txBody>
          <a:bodyPr wrap="square">
            <a:spAutoFit/>
          </a:bodyPr>
          <a:lstStyle/>
          <a:p>
            <a:pPr algn="ctr">
              <a:lnSpc>
                <a:spcPct val="115000"/>
              </a:lnSpc>
              <a:spcAft>
                <a:spcPts val="0"/>
              </a:spcAft>
            </a:pPr>
            <a:r>
              <a:rPr lang="es-CL"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Texto 5"/>
          <p:cNvSpPr txBox="1"/>
          <p:nvPr/>
        </p:nvSpPr>
        <p:spPr>
          <a:xfrm>
            <a:off x="6785263" y="5903261"/>
            <a:ext cx="4991100" cy="630942"/>
          </a:xfrm>
          <a:prstGeom prst="rect">
            <a:avLst/>
          </a:prstGeom>
          <a:noFill/>
        </p:spPr>
        <p:txBody>
          <a:bodyPr wrap="square" rtlCol="0">
            <a:spAutoFit/>
          </a:bodyPr>
          <a:lstStyle/>
          <a:p>
            <a:pPr algn="ctr"/>
            <a:r>
              <a:rPr lang="es-CL" sz="3500" b="1" dirty="0">
                <a:latin typeface="Calibri" panose="020F0502020204030204" pitchFamily="34" charset="0"/>
                <a:ea typeface="Calibri" panose="020F0502020204030204" pitchFamily="34" charset="0"/>
                <a:cs typeface="Times New Roman" panose="02020603050405020304" pitchFamily="18" charset="0"/>
              </a:rPr>
              <a:t>Josefina Soto </a:t>
            </a:r>
            <a:r>
              <a:rPr lang="es-CL" sz="3500" b="1" dirty="0" smtClean="0">
                <a:latin typeface="Calibri" panose="020F0502020204030204" pitchFamily="34" charset="0"/>
                <a:ea typeface="Calibri" panose="020F0502020204030204" pitchFamily="34" charset="0"/>
                <a:cs typeface="Times New Roman" panose="02020603050405020304" pitchFamily="18" charset="0"/>
              </a:rPr>
              <a:t>Larreátegui</a:t>
            </a:r>
          </a:p>
        </p:txBody>
      </p:sp>
      <p:pic>
        <p:nvPicPr>
          <p:cNvPr id="7" name="Marcador de contenido 4"/>
          <p:cNvPicPr>
            <a:picLocks noChangeAspect="1"/>
          </p:cNvPicPr>
          <p:nvPr/>
        </p:nvPicPr>
        <p:blipFill rotWithShape="1">
          <a:blip r:embed="rId3"/>
          <a:srcRect l="839" t="42686" r="77832" b="12086"/>
          <a:stretch/>
        </p:blipFill>
        <p:spPr>
          <a:xfrm>
            <a:off x="2032000" y="1968333"/>
            <a:ext cx="6601147" cy="39349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120784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Nacional</a:t>
            </a:r>
            <a:endParaRPr lang="es-CL"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596038976"/>
              </p:ext>
            </p:extLst>
          </p:nvPr>
        </p:nvGraphicFramePr>
        <p:xfrm>
          <a:off x="2118360" y="1917064"/>
          <a:ext cx="9847440" cy="4410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adroTexto 8"/>
          <p:cNvSpPr txBox="1"/>
          <p:nvPr/>
        </p:nvSpPr>
        <p:spPr>
          <a:xfrm rot="19915812">
            <a:off x="317861" y="4905732"/>
            <a:ext cx="2782669" cy="584775"/>
          </a:xfrm>
          <a:prstGeom prst="rect">
            <a:avLst/>
          </a:prstGeom>
        </p:spPr>
        <p:style>
          <a:lnRef idx="2">
            <a:schemeClr val="accent1"/>
          </a:lnRef>
          <a:fillRef idx="1">
            <a:schemeClr val="lt1"/>
          </a:fillRef>
          <a:effectRef idx="0">
            <a:schemeClr val="accent1"/>
          </a:effectRef>
          <a:fontRef idx="minor">
            <a:schemeClr val="dk1"/>
          </a:fontRef>
        </p:style>
        <p:txBody>
          <a:bodyPr vert="horz" wrap="square" rtlCol="0">
            <a:spAutoFit/>
          </a:bodyPr>
          <a:lstStyle/>
          <a:p>
            <a:r>
              <a:rPr lang="es-CL" sz="3200" b="1" smtClean="0"/>
              <a:t>3</a:t>
            </a:r>
            <a:r>
              <a:rPr lang="es-CL" sz="3200" b="1" dirty="0"/>
              <a:t>.- Estructura</a:t>
            </a:r>
            <a:r>
              <a:rPr lang="es-CL" sz="3200" b="1" dirty="0" smtClean="0"/>
              <a:t>:</a:t>
            </a:r>
            <a:endParaRPr lang="es-ES_tradnl" sz="3000" dirty="0"/>
          </a:p>
        </p:txBody>
      </p:sp>
      <p:pic>
        <p:nvPicPr>
          <p:cNvPr id="7" name="Imagen 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929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708944"/>
            <a:ext cx="11559400" cy="4773169"/>
          </a:xfrm>
        </p:spPr>
        <p:txBody>
          <a:bodyPr>
            <a:normAutofit fontScale="25000" lnSpcReduction="20000"/>
          </a:bodyPr>
          <a:lstStyle/>
          <a:p>
            <a:pPr marL="0" indent="0" algn="just">
              <a:buNone/>
            </a:pPr>
            <a:endParaRPr lang="es-CL" dirty="0" smtClean="0"/>
          </a:p>
          <a:p>
            <a:pPr marL="0" indent="0" algn="just">
              <a:buNone/>
            </a:pPr>
            <a:endParaRPr lang="es-CL" dirty="0"/>
          </a:p>
          <a:p>
            <a:pPr marL="0" indent="0" algn="just">
              <a:buNone/>
            </a:pPr>
            <a:endParaRPr lang="es-CL" dirty="0" smtClean="0"/>
          </a:p>
          <a:p>
            <a:pPr marL="0" indent="0" algn="just">
              <a:buNone/>
            </a:pPr>
            <a:endParaRPr lang="es-CL" dirty="0"/>
          </a:p>
          <a:p>
            <a:pPr marL="0" indent="0" algn="just">
              <a:buNone/>
            </a:pPr>
            <a:endParaRPr lang="es-CL" sz="8000" b="1" dirty="0" smtClean="0"/>
          </a:p>
          <a:p>
            <a:pPr algn="just"/>
            <a:r>
              <a:rPr lang="es-CL" sz="10000" b="1" dirty="0" smtClean="0"/>
              <a:t>Nombramiento</a:t>
            </a:r>
            <a:r>
              <a:rPr lang="es-ES" sz="10000" dirty="0" smtClean="0"/>
              <a:t>: </a:t>
            </a:r>
            <a:r>
              <a:rPr lang="es-CL" sz="10000" dirty="0" smtClean="0"/>
              <a:t>procesos públicos y abiertos 		</a:t>
            </a:r>
          </a:p>
          <a:p>
            <a:pPr marL="0" indent="0" algn="just">
              <a:buNone/>
            </a:pPr>
            <a:r>
              <a:rPr lang="es-CL" sz="10000" dirty="0"/>
              <a:t>	</a:t>
            </a:r>
            <a:r>
              <a:rPr lang="es-CL" sz="10000" dirty="0" smtClean="0"/>
              <a:t>	Comit</a:t>
            </a:r>
            <a:r>
              <a:rPr lang="es-ES" sz="10000" dirty="0" smtClean="0"/>
              <a:t>é Especial de Nominaciones/CEN</a:t>
            </a:r>
            <a:r>
              <a:rPr lang="es-CL" sz="10000" dirty="0" smtClean="0"/>
              <a:t> (previa selección de empresas </a:t>
            </a:r>
            <a:r>
              <a:rPr lang="es-CL" sz="10000" dirty="0" smtClean="0"/>
              <a:t>  		especializadas </a:t>
            </a:r>
            <a:r>
              <a:rPr lang="es-CL" sz="10000" dirty="0" smtClean="0"/>
              <a:t>en reclutamiento y selección de personal).</a:t>
            </a:r>
          </a:p>
          <a:p>
            <a:pPr algn="just"/>
            <a:r>
              <a:rPr lang="es-CL" sz="10000" b="1" dirty="0" smtClean="0"/>
              <a:t>Requisitos</a:t>
            </a:r>
            <a:r>
              <a:rPr lang="es-CL" sz="10000" dirty="0" smtClean="0"/>
              <a:t>: experiencia profesional en el sector eléctrico u otras áreas definidas por el CEN.</a:t>
            </a:r>
          </a:p>
          <a:p>
            <a:pPr marL="0" indent="0" algn="r">
              <a:buNone/>
            </a:pPr>
            <a:r>
              <a:rPr lang="es-CL" sz="10000" dirty="0" smtClean="0"/>
              <a:t>* Reglamento define: </a:t>
            </a:r>
          </a:p>
          <a:p>
            <a:pPr marL="0" indent="0" algn="r">
              <a:buNone/>
            </a:pPr>
            <a:r>
              <a:rPr lang="es-CL" sz="10000" dirty="0" smtClean="0"/>
              <a:t>-  especificaciones técnicas de las empresas especializadas.</a:t>
            </a:r>
          </a:p>
          <a:p>
            <a:pPr marL="0" indent="0" algn="r">
              <a:buNone/>
            </a:pPr>
            <a:r>
              <a:rPr lang="es-CL" sz="10000" dirty="0" smtClean="0"/>
              <a:t>-  aspectos operativos del procedimiento de elección.</a:t>
            </a:r>
          </a:p>
          <a:p>
            <a:pPr algn="just"/>
            <a:r>
              <a:rPr lang="es-CL" sz="10000" b="1" dirty="0" smtClean="0"/>
              <a:t>Duración: </a:t>
            </a:r>
            <a:r>
              <a:rPr lang="es-CL" sz="10000" dirty="0" smtClean="0"/>
              <a:t>5 años, pudiendo ser reelegido por una vez (se renuevan parcialmente cada 3 años).</a:t>
            </a:r>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Nacional - Estructura</a:t>
            </a:r>
            <a:endParaRPr lang="es-CL" dirty="0"/>
          </a:p>
        </p:txBody>
      </p:sp>
      <p:grpSp>
        <p:nvGrpSpPr>
          <p:cNvPr id="7" name="Agrupar 6"/>
          <p:cNvGrpSpPr/>
          <p:nvPr/>
        </p:nvGrpSpPr>
        <p:grpSpPr>
          <a:xfrm>
            <a:off x="460428" y="1747043"/>
            <a:ext cx="8759952" cy="834341"/>
            <a:chOff x="0" y="0"/>
            <a:chExt cx="8370324" cy="1323174"/>
          </a:xfrm>
        </p:grpSpPr>
        <p:sp>
          <p:nvSpPr>
            <p:cNvPr id="8" name="Rectángulo redondeado 7"/>
            <p:cNvSpPr/>
            <p:nvPr/>
          </p:nvSpPr>
          <p:spPr>
            <a:xfrm>
              <a:off x="0" y="0"/>
              <a:ext cx="8370324" cy="132317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ctángulo 8"/>
            <p:cNvSpPr/>
            <p:nvPr/>
          </p:nvSpPr>
          <p:spPr>
            <a:xfrm>
              <a:off x="38754" y="38754"/>
              <a:ext cx="6942516" cy="12456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ES_tradnl" sz="4600" kern="1200" dirty="0" smtClean="0"/>
                <a:t>Consejo Directivo/Presidente</a:t>
              </a:r>
              <a:endParaRPr lang="es-ES_tradnl" sz="4600" kern="1200" dirty="0"/>
            </a:p>
          </p:txBody>
        </p:sp>
      </p:grpSp>
      <p:sp>
        <p:nvSpPr>
          <p:cNvPr id="2" name="Flecha derecha 1"/>
          <p:cNvSpPr/>
          <p:nvPr/>
        </p:nvSpPr>
        <p:spPr>
          <a:xfrm>
            <a:off x="950258" y="3246111"/>
            <a:ext cx="978408" cy="2754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6550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589124"/>
            <a:ext cx="11559400" cy="4848252"/>
          </a:xfrm>
        </p:spPr>
        <p:txBody>
          <a:bodyPr>
            <a:normAutofit fontScale="92500" lnSpcReduction="10000"/>
          </a:bodyPr>
          <a:lstStyle/>
          <a:p>
            <a:pPr algn="just"/>
            <a:r>
              <a:rPr lang="es-CL" b="1" dirty="0" smtClean="0"/>
              <a:t>Funciones:</a:t>
            </a:r>
          </a:p>
          <a:p>
            <a:pPr marL="457200" lvl="1" indent="0" algn="just">
              <a:buNone/>
            </a:pPr>
            <a:r>
              <a:rPr lang="es-CL" sz="3000" b="1" dirty="0" smtClean="0"/>
              <a:t>- </a:t>
            </a:r>
            <a:r>
              <a:rPr lang="es-CL" sz="3000" b="1" u="sng" dirty="0" smtClean="0"/>
              <a:t>Consejo Directivo</a:t>
            </a:r>
            <a:r>
              <a:rPr lang="es-CL" sz="3000" b="1" dirty="0" smtClean="0"/>
              <a:t>:</a:t>
            </a:r>
          </a:p>
          <a:p>
            <a:pPr marL="0" indent="0" algn="just">
              <a:buNone/>
            </a:pPr>
            <a:r>
              <a:rPr lang="es-CL" sz="2500" dirty="0" smtClean="0"/>
              <a:t>- Representación judicial y extrajudicial.</a:t>
            </a:r>
          </a:p>
          <a:p>
            <a:pPr marL="0" indent="0" algn="just">
              <a:buNone/>
            </a:pPr>
            <a:r>
              <a:rPr lang="es-CL" sz="2500" dirty="0" smtClean="0"/>
              <a:t>- Elaborar los estatutos que regulen la organización interna de la institución y asegurar el adecuado funcionamiento.</a:t>
            </a:r>
          </a:p>
          <a:p>
            <a:pPr marL="0" indent="0" algn="just">
              <a:buNone/>
            </a:pPr>
            <a:r>
              <a:rPr lang="es-CL" sz="2500" dirty="0" smtClean="0"/>
              <a:t>- Velar por el cumplimiento de la normativa vigente asignada.</a:t>
            </a:r>
          </a:p>
          <a:p>
            <a:pPr marL="0" indent="0" algn="just">
              <a:buNone/>
            </a:pPr>
            <a:r>
              <a:rPr lang="es-CL" sz="2500" dirty="0" smtClean="0"/>
              <a:t>- Informar a la SEC y a la CNE de toda infracción a la normativa eléctrica por las empresas sujetas a su coordinación, identificando al propietario de las instalaciones pertinentes.</a:t>
            </a:r>
          </a:p>
          <a:p>
            <a:pPr marL="457200" lvl="1" indent="0" algn="just">
              <a:buNone/>
            </a:pPr>
            <a:r>
              <a:rPr lang="es-CL" sz="3000" b="1" dirty="0" smtClean="0"/>
              <a:t>- </a:t>
            </a:r>
            <a:r>
              <a:rPr lang="es-CL" sz="3000" b="1" u="sng" dirty="0" smtClean="0"/>
              <a:t>Presidente del Consejo Directivo</a:t>
            </a:r>
            <a:r>
              <a:rPr lang="es-CL" sz="3000" b="1" dirty="0" smtClean="0"/>
              <a:t>:</a:t>
            </a:r>
          </a:p>
          <a:p>
            <a:pPr algn="just">
              <a:buFontTx/>
              <a:buChar char="-"/>
            </a:pPr>
            <a:r>
              <a:rPr lang="es-CL" sz="2500" dirty="0" smtClean="0"/>
              <a:t>Presidir y convocar las sesiones del Consejo.</a:t>
            </a:r>
          </a:p>
          <a:p>
            <a:pPr algn="just">
              <a:buFontTx/>
              <a:buChar char="-"/>
            </a:pPr>
            <a:r>
              <a:rPr lang="es-CL" sz="2500" dirty="0" smtClean="0"/>
              <a:t>Comunicar al Director Ejecutivo y dem</a:t>
            </a:r>
            <a:r>
              <a:rPr lang="es-ES" sz="2500" dirty="0" smtClean="0"/>
              <a:t>ás funcionarios los acuerdos del Consejo.</a:t>
            </a:r>
          </a:p>
          <a:p>
            <a:pPr algn="just">
              <a:buFontTx/>
              <a:buChar char="-"/>
            </a:pPr>
            <a:r>
              <a:rPr lang="es-ES" sz="2500" dirty="0" smtClean="0"/>
              <a:t>Velar por la ejecución de los acuerdos y cumplir con las funciones encomendadas.</a:t>
            </a:r>
            <a:endParaRPr lang="es-CL" sz="2500" dirty="0" smtClean="0"/>
          </a:p>
        </p:txBody>
      </p:sp>
      <p:cxnSp>
        <p:nvCxnSpPr>
          <p:cNvPr id="4" name="Conector recto 3"/>
          <p:cNvCxnSpPr/>
          <p:nvPr/>
        </p:nvCxnSpPr>
        <p:spPr>
          <a:xfrm>
            <a:off x="0" y="1371599"/>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a:t>
            </a:r>
            <a:r>
              <a:rPr lang="es-CL" dirty="0"/>
              <a:t>Nacional - </a:t>
            </a:r>
            <a:r>
              <a:rPr lang="es-CL" dirty="0" smtClean="0"/>
              <a:t>Estructura</a:t>
            </a:r>
            <a:endParaRPr lang="es-CL" dirty="0"/>
          </a:p>
        </p:txBody>
      </p:sp>
      <p:grpSp>
        <p:nvGrpSpPr>
          <p:cNvPr id="7" name="Agrupar 6"/>
          <p:cNvGrpSpPr/>
          <p:nvPr/>
        </p:nvGrpSpPr>
        <p:grpSpPr>
          <a:xfrm>
            <a:off x="3867016" y="1409698"/>
            <a:ext cx="8324984" cy="834341"/>
            <a:chOff x="0" y="0"/>
            <a:chExt cx="8370324" cy="1323174"/>
          </a:xfrm>
        </p:grpSpPr>
        <p:sp>
          <p:nvSpPr>
            <p:cNvPr id="8" name="Rectángulo redondeado 7"/>
            <p:cNvSpPr/>
            <p:nvPr/>
          </p:nvSpPr>
          <p:spPr>
            <a:xfrm>
              <a:off x="0" y="0"/>
              <a:ext cx="8370324" cy="132317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ctángulo 8"/>
            <p:cNvSpPr/>
            <p:nvPr/>
          </p:nvSpPr>
          <p:spPr>
            <a:xfrm>
              <a:off x="38753" y="38754"/>
              <a:ext cx="7549489" cy="12456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ES_tradnl" sz="4600" kern="1200" dirty="0" smtClean="0"/>
                <a:t>Consejo Directivo/Presidente</a:t>
              </a:r>
              <a:endParaRPr lang="es-ES_tradnl" sz="4600" kern="1200" dirty="0"/>
            </a:p>
          </p:txBody>
        </p:sp>
      </p:gr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1996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708944"/>
            <a:ext cx="11559400" cy="4773169"/>
          </a:xfrm>
        </p:spPr>
        <p:txBody>
          <a:bodyPr>
            <a:normAutofit lnSpcReduction="10000"/>
          </a:bodyPr>
          <a:lstStyle/>
          <a:p>
            <a:pPr marL="0" indent="0" algn="just">
              <a:buNone/>
            </a:pPr>
            <a:endParaRPr lang="es-CL" dirty="0" smtClean="0"/>
          </a:p>
          <a:p>
            <a:pPr marL="0" indent="0" algn="just">
              <a:buNone/>
            </a:pPr>
            <a:endParaRPr lang="es-CL" dirty="0" smtClean="0"/>
          </a:p>
          <a:p>
            <a:pPr algn="just"/>
            <a:r>
              <a:rPr lang="es-CL" b="1" dirty="0" smtClean="0"/>
              <a:t>Funcionamiento:</a:t>
            </a:r>
            <a:r>
              <a:rPr lang="es-CL" dirty="0" smtClean="0"/>
              <a:t> </a:t>
            </a:r>
          </a:p>
          <a:p>
            <a:pPr lvl="1" algn="just"/>
            <a:r>
              <a:rPr lang="es-CL" dirty="0" smtClean="0"/>
              <a:t>Sesiones ordinarias: asistencia de al menos 4 de sus miembros</a:t>
            </a:r>
            <a:r>
              <a:rPr lang="es-CL" dirty="0"/>
              <a:t>, (*Reglamento </a:t>
            </a:r>
            <a:r>
              <a:rPr lang="es-CL" dirty="0" smtClean="0"/>
              <a:t>establece periodicidad), y </a:t>
            </a:r>
          </a:p>
          <a:p>
            <a:pPr lvl="1" algn="just"/>
            <a:r>
              <a:rPr lang="es-CL" dirty="0" smtClean="0"/>
              <a:t>Sesiones extraordinarias: citadas por el Presidente (por s</a:t>
            </a:r>
            <a:r>
              <a:rPr lang="es-ES" dirty="0" smtClean="0"/>
              <a:t>í o a requerimiento escrito de 2 o más consejeros).</a:t>
            </a:r>
            <a:endParaRPr lang="es-CL" dirty="0" smtClean="0"/>
          </a:p>
          <a:p>
            <a:pPr algn="just"/>
            <a:r>
              <a:rPr lang="es-CL" b="1" dirty="0" smtClean="0"/>
              <a:t>Acuerdos</a:t>
            </a:r>
            <a:r>
              <a:rPr lang="es-CL" dirty="0" smtClean="0"/>
              <a:t>: voto favorable de la mayor</a:t>
            </a:r>
            <a:r>
              <a:rPr lang="es-ES" dirty="0" smtClean="0"/>
              <a:t>ía de sus miembros, el que preside tiene voto decisorio en caso de empate.</a:t>
            </a:r>
          </a:p>
          <a:p>
            <a:pPr algn="just"/>
            <a:r>
              <a:rPr lang="es-ES" b="1" dirty="0" smtClean="0"/>
              <a:t>Remuneración</a:t>
            </a:r>
            <a:r>
              <a:rPr lang="es-ES" dirty="0" smtClean="0"/>
              <a:t>: equivalente al de los integrantes del Panel de Expertos (320 UTM). Presidente se incrementa en 10%.</a:t>
            </a:r>
            <a:endParaRPr lang="es-CL" dirty="0" smtClean="0"/>
          </a:p>
          <a:p>
            <a:pPr algn="just"/>
            <a:r>
              <a:rPr lang="es-CL" b="1" dirty="0" smtClean="0"/>
              <a:t>Responsabilidad</a:t>
            </a:r>
            <a:r>
              <a:rPr lang="es-CL" dirty="0" smtClean="0"/>
              <a:t>: personal y las sanciones ser</a:t>
            </a:r>
            <a:r>
              <a:rPr lang="es-ES" dirty="0" smtClean="0"/>
              <a:t>án aplicadas por la SEC.</a:t>
            </a:r>
            <a:endParaRPr lang="es-CL" dirty="0" smtClean="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Nacional</a:t>
            </a:r>
            <a:endParaRPr lang="es-CL" dirty="0"/>
          </a:p>
        </p:txBody>
      </p:sp>
      <p:grpSp>
        <p:nvGrpSpPr>
          <p:cNvPr id="10" name="Agrupar 9"/>
          <p:cNvGrpSpPr/>
          <p:nvPr/>
        </p:nvGrpSpPr>
        <p:grpSpPr>
          <a:xfrm>
            <a:off x="460428" y="1747043"/>
            <a:ext cx="8759952" cy="834341"/>
            <a:chOff x="0" y="0"/>
            <a:chExt cx="8370324" cy="1323174"/>
          </a:xfrm>
        </p:grpSpPr>
        <p:sp>
          <p:nvSpPr>
            <p:cNvPr id="11" name="Rectángulo redondeado 10"/>
            <p:cNvSpPr/>
            <p:nvPr/>
          </p:nvSpPr>
          <p:spPr>
            <a:xfrm>
              <a:off x="0" y="0"/>
              <a:ext cx="8370324" cy="132317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Rectángulo 11"/>
            <p:cNvSpPr/>
            <p:nvPr/>
          </p:nvSpPr>
          <p:spPr>
            <a:xfrm>
              <a:off x="38754" y="38754"/>
              <a:ext cx="6942516" cy="12456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ES_tradnl" sz="4600" kern="1200" dirty="0" smtClean="0"/>
                <a:t>Consejo Directivo/Presidente</a:t>
              </a:r>
              <a:endParaRPr lang="es-ES_tradnl" sz="4600" kern="1200" dirty="0"/>
            </a:p>
          </p:txBody>
        </p:sp>
      </p:gr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60863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708944"/>
            <a:ext cx="11559400" cy="4773169"/>
          </a:xfrm>
        </p:spPr>
        <p:txBody>
          <a:bodyPr>
            <a:normAutofit lnSpcReduction="10000"/>
          </a:bodyPr>
          <a:lstStyle/>
          <a:p>
            <a:pPr marL="0" indent="0" algn="just">
              <a:buNone/>
            </a:pPr>
            <a:endParaRPr lang="es-CL" dirty="0" smtClean="0"/>
          </a:p>
          <a:p>
            <a:pPr marL="0" indent="0" algn="just">
              <a:buNone/>
            </a:pPr>
            <a:endParaRPr lang="es-CL" dirty="0"/>
          </a:p>
          <a:p>
            <a:pPr marL="0" indent="0" algn="just">
              <a:buNone/>
            </a:pPr>
            <a:endParaRPr lang="es-CL" dirty="0" smtClean="0"/>
          </a:p>
          <a:p>
            <a:pPr algn="just"/>
            <a:r>
              <a:rPr lang="es-CL" dirty="0"/>
              <a:t> </a:t>
            </a:r>
            <a:r>
              <a:rPr lang="es-CL" sz="4700" b="1" dirty="0" smtClean="0"/>
              <a:t>Elecci</a:t>
            </a:r>
            <a:r>
              <a:rPr lang="es-ES" sz="4700" b="1" dirty="0" smtClean="0"/>
              <a:t>ón</a:t>
            </a:r>
            <a:r>
              <a:rPr lang="es-ES" sz="4700" dirty="0" smtClean="0"/>
              <a:t>: </a:t>
            </a:r>
            <a:r>
              <a:rPr lang="es-ES" sz="4300" dirty="0" smtClean="0"/>
              <a:t>lo efectúa el Consejo Directivo de entre sus miembros.</a:t>
            </a:r>
          </a:p>
          <a:p>
            <a:pPr algn="just"/>
            <a:r>
              <a:rPr lang="es-ES" sz="4300" b="1" dirty="0"/>
              <a:t> </a:t>
            </a:r>
            <a:r>
              <a:rPr lang="es-ES" sz="4700" b="1" dirty="0"/>
              <a:t>Funciones:</a:t>
            </a:r>
            <a:r>
              <a:rPr lang="es-ES" sz="8000" dirty="0" smtClean="0"/>
              <a:t> </a:t>
            </a:r>
            <a:r>
              <a:rPr lang="es-ES" sz="4300" dirty="0"/>
              <a:t>ejercerá las funciones del Presidente en caso de ausencia o impedimento de cualquier naturaleza.</a:t>
            </a:r>
            <a:endParaRPr lang="es-CL" sz="4300" dirty="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a:t>
            </a:r>
            <a:r>
              <a:rPr lang="es-CL" dirty="0"/>
              <a:t>Nacional - </a:t>
            </a:r>
            <a:r>
              <a:rPr lang="es-CL" dirty="0" smtClean="0"/>
              <a:t>Estructura</a:t>
            </a:r>
            <a:endParaRPr lang="es-CL" dirty="0"/>
          </a:p>
        </p:txBody>
      </p:sp>
      <p:grpSp>
        <p:nvGrpSpPr>
          <p:cNvPr id="7" name="Agrupar 6"/>
          <p:cNvGrpSpPr/>
          <p:nvPr/>
        </p:nvGrpSpPr>
        <p:grpSpPr>
          <a:xfrm>
            <a:off x="586841" y="2008190"/>
            <a:ext cx="6069084" cy="834341"/>
            <a:chOff x="0" y="0"/>
            <a:chExt cx="8370324" cy="1323174"/>
          </a:xfrm>
        </p:grpSpPr>
        <p:sp>
          <p:nvSpPr>
            <p:cNvPr id="8" name="Rectángulo redondeado 7"/>
            <p:cNvSpPr/>
            <p:nvPr/>
          </p:nvSpPr>
          <p:spPr>
            <a:xfrm>
              <a:off x="0" y="0"/>
              <a:ext cx="8370324" cy="132317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ctángulo 8"/>
            <p:cNvSpPr/>
            <p:nvPr/>
          </p:nvSpPr>
          <p:spPr>
            <a:xfrm>
              <a:off x="38754" y="38754"/>
              <a:ext cx="6942516" cy="12456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ES_tradnl" sz="4600" kern="1200" dirty="0" smtClean="0"/>
                <a:t>Vice-Presidente</a:t>
              </a:r>
              <a:endParaRPr lang="es-ES_tradnl" sz="4600" kern="1200" dirty="0"/>
            </a:p>
          </p:txBody>
        </p:sp>
      </p:gr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503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708944"/>
            <a:ext cx="11559400" cy="4773169"/>
          </a:xfrm>
        </p:spPr>
        <p:txBody>
          <a:bodyPr>
            <a:normAutofit fontScale="32500" lnSpcReduction="20000"/>
          </a:bodyPr>
          <a:lstStyle/>
          <a:p>
            <a:pPr marL="0" indent="0" algn="just">
              <a:buNone/>
            </a:pPr>
            <a:endParaRPr lang="es-CL" dirty="0" smtClean="0"/>
          </a:p>
          <a:p>
            <a:pPr marL="0" indent="0" algn="just">
              <a:buNone/>
            </a:pPr>
            <a:endParaRPr lang="es-CL" dirty="0"/>
          </a:p>
          <a:p>
            <a:pPr marL="0" indent="0" algn="just">
              <a:buNone/>
            </a:pPr>
            <a:endParaRPr lang="es-CL" dirty="0" smtClean="0"/>
          </a:p>
          <a:p>
            <a:pPr marL="0" indent="0" algn="just">
              <a:buNone/>
            </a:pPr>
            <a:endParaRPr lang="es-CL" dirty="0"/>
          </a:p>
          <a:p>
            <a:pPr algn="just"/>
            <a:r>
              <a:rPr lang="es-CL" sz="8600" b="1" dirty="0" smtClean="0"/>
              <a:t>Elecci</a:t>
            </a:r>
            <a:r>
              <a:rPr lang="es-ES" sz="8600" b="1" dirty="0" err="1" smtClean="0"/>
              <a:t>ón</a:t>
            </a:r>
            <a:r>
              <a:rPr lang="es-ES" sz="8600" b="1" dirty="0" smtClean="0"/>
              <a:t>/Remoción</a:t>
            </a:r>
            <a:r>
              <a:rPr lang="es-ES" sz="8600" dirty="0" smtClean="0"/>
              <a:t>: Consejo Directivo de una terna de candidatos confeccionada por una empresa especializada, por el voto favorable de 4 consejeros y lo remueven por 4 votos.</a:t>
            </a:r>
          </a:p>
          <a:p>
            <a:pPr algn="just"/>
            <a:r>
              <a:rPr lang="es-ES" sz="8600" b="1" dirty="0" smtClean="0"/>
              <a:t>Funciones:</a:t>
            </a:r>
            <a:r>
              <a:rPr lang="es-ES" sz="8600" dirty="0" smtClean="0"/>
              <a:t> le corresponderá:</a:t>
            </a:r>
          </a:p>
          <a:p>
            <a:pPr marL="0" indent="0" algn="just">
              <a:buNone/>
            </a:pPr>
            <a:r>
              <a:rPr lang="es-ES" sz="8600" dirty="0" smtClean="0"/>
              <a:t>a) La ejecución de los acuerdos y directrices adoptados por el Consejo Directivo.</a:t>
            </a:r>
          </a:p>
          <a:p>
            <a:pPr marL="0" indent="0" algn="just">
              <a:buNone/>
            </a:pPr>
            <a:r>
              <a:rPr lang="es-ES" sz="8600" dirty="0" smtClean="0"/>
              <a:t>b) La gestión para el funcionamiento técnico y administrativo del organismo.</a:t>
            </a:r>
          </a:p>
          <a:p>
            <a:pPr marL="0" indent="0" algn="just">
              <a:buNone/>
            </a:pPr>
            <a:r>
              <a:rPr lang="es-ES" sz="8600" dirty="0" smtClean="0"/>
              <a:t>c) Proponer al Consejo Directivo la estructura organizacional del Coordinador.</a:t>
            </a:r>
          </a:p>
          <a:p>
            <a:pPr marL="0" indent="0" algn="just">
              <a:buNone/>
            </a:pPr>
            <a:r>
              <a:rPr lang="es-ES" sz="8600" dirty="0" smtClean="0"/>
              <a:t>d) Las demás materias que le delegue el Consejo Directivo.</a:t>
            </a:r>
          </a:p>
          <a:p>
            <a:pPr algn="just"/>
            <a:r>
              <a:rPr lang="es-ES" sz="8600" b="1" dirty="0" smtClean="0"/>
              <a:t>Remuneración: </a:t>
            </a:r>
            <a:r>
              <a:rPr lang="es-ES" sz="8600" dirty="0" smtClean="0"/>
              <a:t>la determina el Consejo Directivo.</a:t>
            </a:r>
            <a:endParaRPr lang="es-CL" sz="8600" dirty="0" smtClean="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a:t>
            </a:r>
            <a:r>
              <a:rPr lang="es-CL" dirty="0"/>
              <a:t>Nacional - </a:t>
            </a:r>
            <a:r>
              <a:rPr lang="es-CL" dirty="0" smtClean="0"/>
              <a:t>Estructura</a:t>
            </a:r>
            <a:endParaRPr lang="es-CL" dirty="0"/>
          </a:p>
        </p:txBody>
      </p:sp>
      <p:grpSp>
        <p:nvGrpSpPr>
          <p:cNvPr id="7" name="Agrupar 6"/>
          <p:cNvGrpSpPr/>
          <p:nvPr/>
        </p:nvGrpSpPr>
        <p:grpSpPr>
          <a:xfrm>
            <a:off x="251600" y="1747043"/>
            <a:ext cx="6069084" cy="834341"/>
            <a:chOff x="0" y="0"/>
            <a:chExt cx="8370324" cy="1323174"/>
          </a:xfrm>
        </p:grpSpPr>
        <p:sp>
          <p:nvSpPr>
            <p:cNvPr id="8" name="Rectángulo redondeado 7"/>
            <p:cNvSpPr/>
            <p:nvPr/>
          </p:nvSpPr>
          <p:spPr>
            <a:xfrm>
              <a:off x="0" y="0"/>
              <a:ext cx="8370324" cy="132317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ectángulo 8"/>
            <p:cNvSpPr/>
            <p:nvPr/>
          </p:nvSpPr>
          <p:spPr>
            <a:xfrm>
              <a:off x="38754" y="38754"/>
              <a:ext cx="6942516" cy="12456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5260" tIns="175260" rIns="175260" bIns="175260" numCol="1" spcCol="1270" anchor="ctr" anchorCtr="0">
              <a:noAutofit/>
            </a:bodyPr>
            <a:lstStyle/>
            <a:p>
              <a:pPr lvl="0" algn="l" defTabSz="2044700">
                <a:lnSpc>
                  <a:spcPct val="90000"/>
                </a:lnSpc>
                <a:spcBef>
                  <a:spcPct val="0"/>
                </a:spcBef>
                <a:spcAft>
                  <a:spcPct val="35000"/>
                </a:spcAft>
              </a:pPr>
              <a:r>
                <a:rPr lang="es-ES_tradnl" sz="4600" kern="1200" dirty="0" smtClean="0"/>
                <a:t>Director Ejecutivo</a:t>
              </a:r>
              <a:endParaRPr lang="es-ES_tradnl" sz="4600" kern="1200" dirty="0"/>
            </a:p>
          </p:txBody>
        </p:sp>
      </p:gr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8113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24081"/>
            <a:ext cx="10515600" cy="1325563"/>
          </a:xfrm>
        </p:spPr>
        <p:txBody>
          <a:bodyPr>
            <a:normAutofit fontScale="90000"/>
          </a:bodyPr>
          <a:lstStyle/>
          <a:p>
            <a:pPr algn="ctr"/>
            <a:r>
              <a:rPr lang="es-CL" dirty="0"/>
              <a:t>Coordinador Independiente del Sistema Eléctrico Nacional </a:t>
            </a:r>
            <a:br>
              <a:rPr lang="es-CL" dirty="0"/>
            </a:b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52540996"/>
              </p:ext>
            </p:extLst>
          </p:nvPr>
        </p:nvGraphicFramePr>
        <p:xfrm>
          <a:off x="838200" y="1825625"/>
          <a:ext cx="11049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Conector recto 4"/>
          <p:cNvCxnSpPr/>
          <p:nvPr/>
        </p:nvCxnSpPr>
        <p:spPr>
          <a:xfrm>
            <a:off x="0" y="1509481"/>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pic>
        <p:nvPicPr>
          <p:cNvPr id="7" name="Imagen 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4470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940399346"/>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423084">
            <a:off x="728585" y="654059"/>
            <a:ext cx="6210931" cy="707886"/>
          </a:xfrm>
          <a:prstGeom prst="rect">
            <a:avLst/>
          </a:prstGeom>
          <a:solidFill>
            <a:schemeClr val="accent1">
              <a:lumMod val="20000"/>
              <a:lumOff val="80000"/>
            </a:schemeClr>
          </a:solidFill>
        </p:spPr>
        <p:txBody>
          <a:bodyPr vert="wordArtVert" wrap="square" rtlCol="0" anchor="t" anchorCtr="1">
            <a:spAutoFit/>
          </a:bodyPr>
          <a:lstStyle/>
          <a:p>
            <a:r>
              <a:rPr lang="es-CL" sz="3000" dirty="0" smtClean="0">
                <a:ln w="0">
                  <a:solidFill>
                    <a:schemeClr val="tx1">
                      <a:lumMod val="65000"/>
                      <a:lumOff val="35000"/>
                    </a:schemeClr>
                  </a:solidFill>
                </a:ln>
                <a:solidFill>
                  <a:sysClr val="windowText" lastClr="000000"/>
                </a:solidFill>
                <a:effectLst>
                  <a:outerShdw blurRad="38100" dist="19050" dir="2700000" algn="tl" rotWithShape="0">
                    <a:schemeClr val="dk1">
                      <a:alpha val="40000"/>
                    </a:schemeClr>
                  </a:outerShdw>
                </a:effectLst>
              </a:rPr>
              <a:t>INTEGRACIÓN</a:t>
            </a:r>
            <a:r>
              <a:rPr lang="es-CL" sz="3000" dirty="0" smtClean="0">
                <a:ln w="0"/>
                <a:solidFill>
                  <a:sysClr val="windowText" lastClr="000000"/>
                </a:solidFill>
                <a:effectLst>
                  <a:outerShdw blurRad="38100" dist="19050" dir="2700000" algn="tl" rotWithShape="0">
                    <a:schemeClr val="dk1">
                      <a:alpha val="40000"/>
                    </a:schemeClr>
                  </a:outerShdw>
                </a:effectLst>
              </a:rPr>
              <a:t> </a:t>
            </a:r>
            <a:endParaRPr lang="es-CL" sz="3000"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361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804733455"/>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47195"/>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295107">
            <a:off x="624297" y="514417"/>
            <a:ext cx="4567404" cy="707886"/>
          </a:xfrm>
          <a:prstGeom prst="rect">
            <a:avLst/>
          </a:prstGeom>
          <a:solidFill>
            <a:schemeClr val="accent1">
              <a:lumMod val="20000"/>
              <a:lumOff val="80000"/>
            </a:schemeClr>
          </a:solidFill>
        </p:spPr>
        <p:txBody>
          <a:bodyPr vert="wordArtVert" wrap="square" rtlCol="0" anchor="t" anchorCtr="1">
            <a:spAutoFit/>
          </a:bodyPr>
          <a:lstStyle/>
          <a:p>
            <a:r>
              <a:rPr lang="es-CL" sz="3000" dirty="0" smtClean="0">
                <a:ln w="0">
                  <a:solidFill>
                    <a:schemeClr val="tx1">
                      <a:lumMod val="65000"/>
                      <a:lumOff val="35000"/>
                    </a:schemeClr>
                  </a:solidFill>
                </a:ln>
                <a:solidFill>
                  <a:sysClr val="windowText" lastClr="000000"/>
                </a:solidFill>
                <a:effectLst>
                  <a:outerShdw blurRad="38100" dist="19050" dir="2700000" algn="tl" rotWithShape="0">
                    <a:schemeClr val="dk1">
                      <a:alpha val="40000"/>
                    </a:schemeClr>
                  </a:outerShdw>
                </a:effectLst>
              </a:rPr>
              <a:t>DURACI</a:t>
            </a:r>
            <a:r>
              <a:rPr lang="es-ES" sz="3000" dirty="0" smtClean="0">
                <a:ln w="0">
                  <a:solidFill>
                    <a:schemeClr val="tx1">
                      <a:lumMod val="65000"/>
                      <a:lumOff val="35000"/>
                    </a:schemeClr>
                  </a:solidFill>
                </a:ln>
                <a:solidFill>
                  <a:sysClr val="windowText" lastClr="000000"/>
                </a:solidFill>
                <a:effectLst>
                  <a:outerShdw blurRad="38100" dist="19050" dir="2700000" algn="tl" rotWithShape="0">
                    <a:schemeClr val="dk1">
                      <a:alpha val="40000"/>
                    </a:schemeClr>
                  </a:outerShdw>
                </a:effectLst>
              </a:rPr>
              <a:t>Ó</a:t>
            </a:r>
            <a:r>
              <a:rPr lang="es-CL" sz="3000" dirty="0" smtClean="0">
                <a:ln w="0">
                  <a:solidFill>
                    <a:schemeClr val="tx1">
                      <a:lumMod val="65000"/>
                      <a:lumOff val="35000"/>
                    </a:schemeClr>
                  </a:solidFill>
                </a:ln>
                <a:solidFill>
                  <a:sysClr val="windowText" lastClr="000000"/>
                </a:solidFill>
                <a:effectLst>
                  <a:outerShdw blurRad="38100" dist="19050" dir="2700000" algn="tl" rotWithShape="0">
                    <a:schemeClr val="dk1">
                      <a:alpha val="40000"/>
                    </a:schemeClr>
                  </a:outerShdw>
                </a:effectLst>
              </a:rPr>
              <a:t>N</a:t>
            </a:r>
            <a:r>
              <a:rPr lang="es-CL" sz="3000" dirty="0" smtClean="0">
                <a:ln w="0"/>
                <a:solidFill>
                  <a:sysClr val="windowText" lastClr="000000"/>
                </a:solidFill>
                <a:effectLst>
                  <a:outerShdw blurRad="38100" dist="19050" dir="2700000" algn="tl" rotWithShape="0">
                    <a:schemeClr val="dk1">
                      <a:alpha val="40000"/>
                    </a:schemeClr>
                  </a:outerShdw>
                </a:effectLst>
              </a:rPr>
              <a:t> </a:t>
            </a:r>
            <a:endParaRPr lang="es-CL" sz="3000"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4527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782637355"/>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0" y="514747"/>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282576">
            <a:off x="116008" y="630272"/>
            <a:ext cx="10502427" cy="707886"/>
          </a:xfrm>
          <a:prstGeom prst="rect">
            <a:avLst/>
          </a:prstGeom>
          <a:solidFill>
            <a:schemeClr val="accent1">
              <a:lumMod val="20000"/>
              <a:lumOff val="80000"/>
            </a:schemeClr>
          </a:solidFill>
        </p:spPr>
        <p:txBody>
          <a:bodyPr vert="wordArtVert" wrap="square" rtlCol="0" anchor="t" anchorCtr="1">
            <a:spAutoFit/>
          </a:bodyPr>
          <a:lstStyle/>
          <a:p>
            <a:r>
              <a:rPr lang="es-CL" sz="3000" b="1" dirty="0" smtClean="0"/>
              <a:t>INCOMPATIBILIDADES</a:t>
            </a:r>
            <a:endParaRPr lang="es-CL" sz="3000" b="1" dirty="0"/>
          </a:p>
          <a:p>
            <a:r>
              <a:rPr lang="es-CL" sz="2500" b="1" dirty="0" smtClean="0">
                <a:ln w="0"/>
                <a:solidFill>
                  <a:sysClr val="windowText" lastClr="000000"/>
                </a:solidFill>
                <a:effectLst>
                  <a:outerShdw blurRad="38100" dist="19050" dir="2700000" algn="tl" rotWithShape="0">
                    <a:schemeClr val="dk1">
                      <a:alpha val="40000"/>
                    </a:schemeClr>
                  </a:outerShdw>
                </a:effectLst>
              </a:rPr>
              <a:t> </a:t>
            </a:r>
            <a:endParaRPr lang="es-CL" sz="2500" b="1"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9426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0900" y="1864657"/>
            <a:ext cx="10502900" cy="4348163"/>
          </a:xfrm>
        </p:spPr>
        <p:txBody>
          <a:bodyPr/>
          <a:lstStyle/>
          <a:p>
            <a:pPr marL="0" indent="0" algn="just">
              <a:buNone/>
            </a:pPr>
            <a:r>
              <a:rPr lang="es-CL" sz="4000" dirty="0"/>
              <a:t>1.- Breve </a:t>
            </a:r>
            <a:r>
              <a:rPr lang="es-CL" sz="4000" dirty="0" smtClean="0"/>
              <a:t>reseña de </a:t>
            </a:r>
            <a:r>
              <a:rPr lang="es-CL" sz="4000" dirty="0"/>
              <a:t>los actuales CDEC en </a:t>
            </a:r>
            <a:r>
              <a:rPr lang="es-CL" sz="4000" dirty="0" smtClean="0"/>
              <a:t>Chile.</a:t>
            </a:r>
            <a:endParaRPr lang="es-CL" sz="4000" dirty="0"/>
          </a:p>
          <a:p>
            <a:pPr marL="0" indent="0" algn="just">
              <a:buNone/>
            </a:pPr>
            <a:r>
              <a:rPr lang="es-CL" sz="4000" dirty="0"/>
              <a:t>2.- Análisis del nuevo Coordinador Independiente del Sistema Eléctrico </a:t>
            </a:r>
            <a:r>
              <a:rPr lang="es-CL" sz="4000" dirty="0" smtClean="0"/>
              <a:t>Nacional v/s los CDEC.</a:t>
            </a:r>
          </a:p>
          <a:p>
            <a:pPr marL="0" indent="0" algn="just">
              <a:buNone/>
            </a:pPr>
            <a:r>
              <a:rPr lang="es-CL" sz="4000" dirty="0" smtClean="0"/>
              <a:t>3</a:t>
            </a:r>
            <a:r>
              <a:rPr lang="es-CL" sz="4000" dirty="0"/>
              <a:t>.- Efectos en el equilibrio institucional: ¿autonomía o dependencia con el Poder Central?</a:t>
            </a:r>
          </a:p>
          <a:p>
            <a:pPr marL="0" indent="0" algn="just">
              <a:buNone/>
            </a:pPr>
            <a:endParaRPr lang="es-CL" dirty="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b="1" dirty="0" smtClean="0"/>
              <a:t>TEMAS A TRATAR</a:t>
            </a:r>
            <a:endParaRPr lang="es-CL" b="1" dirty="0"/>
          </a:p>
        </p:txBody>
      </p:sp>
      <p:pic>
        <p:nvPicPr>
          <p:cNvPr id="6" name="Imagen 5"/>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7672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1115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723469001"/>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0" y="514747"/>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282576">
            <a:off x="270090" y="895395"/>
            <a:ext cx="8402300" cy="707886"/>
          </a:xfrm>
          <a:prstGeom prst="rect">
            <a:avLst/>
          </a:prstGeom>
          <a:solidFill>
            <a:schemeClr val="accent1">
              <a:lumMod val="20000"/>
              <a:lumOff val="80000"/>
            </a:schemeClr>
          </a:solidFill>
        </p:spPr>
        <p:txBody>
          <a:bodyPr vert="wordArtVert" wrap="square" rtlCol="0" anchor="t" anchorCtr="1">
            <a:spAutoFit/>
          </a:bodyPr>
          <a:lstStyle/>
          <a:p>
            <a:r>
              <a:rPr lang="es-CL" sz="3000" b="1" dirty="0" smtClean="0"/>
              <a:t>RESPONSABILIDAD</a:t>
            </a:r>
            <a:endParaRPr lang="es-CL" sz="3000" b="1"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5951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476309484"/>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38900" y="412187"/>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083625">
            <a:off x="610793" y="453666"/>
            <a:ext cx="4860305" cy="707886"/>
          </a:xfrm>
          <a:prstGeom prst="rect">
            <a:avLst/>
          </a:prstGeom>
          <a:solidFill>
            <a:schemeClr val="accent1">
              <a:lumMod val="20000"/>
              <a:lumOff val="80000"/>
            </a:schemeClr>
          </a:solidFill>
        </p:spPr>
        <p:txBody>
          <a:bodyPr vert="wordArtVert" wrap="square" rtlCol="0" anchor="t" anchorCtr="1">
            <a:spAutoFit/>
          </a:bodyPr>
          <a:lstStyle/>
          <a:p>
            <a:r>
              <a:rPr lang="es-CL" sz="3200" b="1" dirty="0" smtClean="0"/>
              <a:t>REMOCIÓN</a:t>
            </a:r>
            <a:r>
              <a:rPr lang="es-CL" sz="3000" dirty="0" smtClean="0">
                <a:ln w="0"/>
                <a:solidFill>
                  <a:sysClr val="windowText" lastClr="000000"/>
                </a:solidFill>
                <a:effectLst>
                  <a:outerShdw blurRad="38100" dist="19050" dir="2700000" algn="tl" rotWithShape="0">
                    <a:schemeClr val="dk1">
                      <a:alpha val="40000"/>
                    </a:schemeClr>
                  </a:outerShdw>
                </a:effectLst>
              </a:rPr>
              <a:t> </a:t>
            </a:r>
            <a:endParaRPr lang="es-CL" sz="3000"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295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591316231"/>
              </p:ext>
            </p:extLst>
          </p:nvPr>
        </p:nvGraphicFramePr>
        <p:xfrm>
          <a:off x="1536192" y="1708944"/>
          <a:ext cx="10274808" cy="477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L" dirty="0"/>
          </a:p>
        </p:txBody>
      </p:sp>
      <p:sp>
        <p:nvSpPr>
          <p:cNvPr id="7" name="CuadroTexto 6"/>
          <p:cNvSpPr txBox="1"/>
          <p:nvPr/>
        </p:nvSpPr>
        <p:spPr>
          <a:xfrm rot="21390664">
            <a:off x="274647" y="453953"/>
            <a:ext cx="4860305" cy="707886"/>
          </a:xfrm>
          <a:prstGeom prst="rect">
            <a:avLst/>
          </a:prstGeom>
          <a:solidFill>
            <a:schemeClr val="accent1">
              <a:lumMod val="20000"/>
              <a:lumOff val="80000"/>
            </a:schemeClr>
          </a:solidFill>
        </p:spPr>
        <p:txBody>
          <a:bodyPr vert="wordArtVert" wrap="square" rtlCol="0" anchor="t" anchorCtr="1">
            <a:spAutoFit/>
          </a:bodyPr>
          <a:lstStyle/>
          <a:p>
            <a:r>
              <a:rPr lang="es-CL" sz="3200" b="1" dirty="0" smtClean="0"/>
              <a:t>CESACIÓN</a:t>
            </a:r>
            <a:r>
              <a:rPr lang="es-CL" sz="3000" dirty="0" smtClean="0">
                <a:ln w="0"/>
                <a:solidFill>
                  <a:sysClr val="windowText" lastClr="000000"/>
                </a:solidFill>
                <a:effectLst>
                  <a:outerShdw blurRad="38100" dist="19050" dir="2700000" algn="tl" rotWithShape="0">
                    <a:schemeClr val="dk1">
                      <a:alpha val="40000"/>
                    </a:schemeClr>
                  </a:outerShdw>
                </a:effectLst>
              </a:rPr>
              <a:t> </a:t>
            </a:r>
            <a:endParaRPr lang="es-CL" sz="3000" dirty="0">
              <a:ln w="0"/>
              <a:solidFill>
                <a:sysClr val="windowText" lastClr="000000"/>
              </a:solidFill>
              <a:effectLst>
                <a:outerShdw blurRad="38100" dist="19050" dir="2700000" algn="tl" rotWithShape="0">
                  <a:schemeClr val="dk1">
                    <a:alpha val="40000"/>
                  </a:schemeClr>
                </a:outerShdw>
              </a:effectLst>
            </a:endParaRPr>
          </a:p>
        </p:txBody>
      </p:sp>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1830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0900" y="1828799"/>
            <a:ext cx="10502900" cy="4850188"/>
          </a:xfrm>
        </p:spPr>
        <p:txBody>
          <a:bodyPr>
            <a:normAutofit/>
          </a:bodyPr>
          <a:lstStyle/>
          <a:p>
            <a:pPr marL="0" marR="0" lvl="8" indent="0" algn="just" defTabSz="914400" eaLnBrk="1" fontAlgn="auto" latinLnBrk="0" hangingPunct="1">
              <a:lnSpc>
                <a:spcPct val="100000"/>
              </a:lnSpc>
              <a:spcBef>
                <a:spcPts val="0"/>
              </a:spcBef>
              <a:spcAft>
                <a:spcPts val="0"/>
              </a:spcAft>
              <a:buClrTx/>
              <a:buSzTx/>
              <a:buFontTx/>
              <a:buNone/>
              <a:tabLst/>
              <a:defRPr/>
            </a:pPr>
            <a:r>
              <a:rPr lang="es-CL" sz="3000" dirty="0" smtClean="0"/>
              <a:t>				MES DE AGOSTO</a:t>
            </a:r>
            <a:endParaRPr lang="es-CL" sz="3000" dirty="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600" dirty="0"/>
              <a:t>Coordinador Independiente del Sistema Eléctrico </a:t>
            </a:r>
            <a:r>
              <a:rPr lang="es-CL" sz="3600" dirty="0" smtClean="0"/>
              <a:t>Nacional – </a:t>
            </a:r>
            <a:r>
              <a:rPr lang="es-CL" sz="3600" b="1" dirty="0" smtClean="0"/>
              <a:t>TAREAS PENDIENTES</a:t>
            </a:r>
            <a:endParaRPr lang="es-CL" sz="3600" b="1" dirty="0"/>
          </a:p>
        </p:txBody>
      </p:sp>
      <p:sp>
        <p:nvSpPr>
          <p:cNvPr id="7" name="Flecha a la derecha con bandas 6"/>
          <p:cNvSpPr/>
          <p:nvPr/>
        </p:nvSpPr>
        <p:spPr>
          <a:xfrm>
            <a:off x="739225" y="2202788"/>
            <a:ext cx="10094258" cy="115794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3000" dirty="0" smtClean="0"/>
              <a:t>COMISI</a:t>
            </a:r>
            <a:r>
              <a:rPr lang="es-ES" sz="3000" dirty="0" smtClean="0"/>
              <a:t>ÓN NACIONAL DE ENERGÍA/CNE</a:t>
            </a:r>
            <a:endParaRPr lang="es-ES_tradnl" sz="3000" dirty="0"/>
          </a:p>
        </p:txBody>
      </p:sp>
      <p:sp>
        <p:nvSpPr>
          <p:cNvPr id="8" name="Rectángulo 7"/>
          <p:cNvSpPr/>
          <p:nvPr/>
        </p:nvSpPr>
        <p:spPr>
          <a:xfrm>
            <a:off x="850900" y="3593735"/>
            <a:ext cx="6096000" cy="1477328"/>
          </a:xfrm>
          <a:prstGeom prst="rect">
            <a:avLst/>
          </a:prstGeom>
        </p:spPr>
        <p:txBody>
          <a:bodyPr>
            <a:spAutoFit/>
          </a:bodyPr>
          <a:lstStyle/>
          <a:p>
            <a:pPr algn="ctr"/>
            <a:r>
              <a:rPr lang="es-ES" sz="3000" dirty="0" smtClean="0"/>
              <a:t>Dictar </a:t>
            </a:r>
            <a:r>
              <a:rPr lang="es-ES" sz="3000" dirty="0"/>
              <a:t>las normas relativas al funcionamiento del Comité Especial de Nominaciones</a:t>
            </a:r>
          </a:p>
        </p:txBody>
      </p:sp>
      <p:cxnSp>
        <p:nvCxnSpPr>
          <p:cNvPr id="10" name="Conector angular 9"/>
          <p:cNvCxnSpPr/>
          <p:nvPr/>
        </p:nvCxnSpPr>
        <p:spPr>
          <a:xfrm>
            <a:off x="739225" y="2963379"/>
            <a:ext cx="914400" cy="9144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ángulo 10"/>
          <p:cNvSpPr/>
          <p:nvPr/>
        </p:nvSpPr>
        <p:spPr>
          <a:xfrm>
            <a:off x="6102350" y="5201659"/>
            <a:ext cx="6096000" cy="1477328"/>
          </a:xfrm>
          <a:prstGeom prst="rect">
            <a:avLst/>
          </a:prstGeom>
        </p:spPr>
        <p:txBody>
          <a:bodyPr>
            <a:spAutoFit/>
          </a:bodyPr>
          <a:lstStyle/>
          <a:p>
            <a:pPr algn="ctr"/>
            <a:r>
              <a:rPr lang="es-ES" sz="3000" dirty="0"/>
              <a:t>D</a:t>
            </a:r>
            <a:r>
              <a:rPr lang="es-ES" sz="3000" dirty="0" smtClean="0"/>
              <a:t>ictar </a:t>
            </a:r>
            <a:r>
              <a:rPr lang="es-ES" sz="3000" dirty="0"/>
              <a:t>el procedimiento de la primera elección de los miembros del Consejo Directivo</a:t>
            </a:r>
            <a:endParaRPr lang="es-CL" sz="3000" dirty="0"/>
          </a:p>
        </p:txBody>
      </p:sp>
      <p:cxnSp>
        <p:nvCxnSpPr>
          <p:cNvPr id="12" name="Conector angular 11"/>
          <p:cNvCxnSpPr/>
          <p:nvPr/>
        </p:nvCxnSpPr>
        <p:spPr>
          <a:xfrm rot="16200000" flipH="1">
            <a:off x="7973603" y="3307485"/>
            <a:ext cx="2353493" cy="128120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10148047" y="1813911"/>
            <a:ext cx="1571392" cy="369332"/>
          </a:xfrm>
          <a:prstGeom prst="rect">
            <a:avLst/>
          </a:prstGeom>
          <a:noFill/>
        </p:spPr>
        <p:txBody>
          <a:bodyPr wrap="none" rtlCol="0">
            <a:spAutoFit/>
          </a:bodyPr>
          <a:lstStyle/>
          <a:p>
            <a:r>
              <a:rPr lang="es-ES_tradnl" dirty="0" smtClean="0"/>
              <a:t>20 </a:t>
            </a:r>
            <a:r>
              <a:rPr lang="es-ES_tradnl" dirty="0" smtClean="0"/>
              <a:t>DE AGOSTO</a:t>
            </a:r>
            <a:endParaRPr lang="es-ES_tradnl" dirty="0"/>
          </a:p>
        </p:txBody>
      </p:sp>
      <p:sp>
        <p:nvSpPr>
          <p:cNvPr id="19" name="CuadroTexto 18"/>
          <p:cNvSpPr txBox="1"/>
          <p:nvPr/>
        </p:nvSpPr>
        <p:spPr>
          <a:xfrm>
            <a:off x="485261" y="5124835"/>
            <a:ext cx="4450428" cy="1708160"/>
          </a:xfrm>
          <a:prstGeom prst="rect">
            <a:avLst/>
          </a:prstGeom>
          <a:noFill/>
        </p:spPr>
        <p:txBody>
          <a:bodyPr wrap="square" rtlCol="0">
            <a:spAutoFit/>
          </a:bodyPr>
          <a:lstStyle/>
          <a:p>
            <a:pPr algn="ctr"/>
            <a:r>
              <a:rPr lang="es-ES_tradnl" sz="3500" dirty="0" smtClean="0"/>
              <a:t>Resolución Exenta 571, de 26.07.2016. </a:t>
            </a:r>
          </a:p>
          <a:p>
            <a:pPr algn="ctr"/>
            <a:r>
              <a:rPr lang="es-ES_tradnl" sz="3500" dirty="0" err="1" smtClean="0"/>
              <a:t>D.Of</a:t>
            </a:r>
            <a:r>
              <a:rPr lang="es-ES_tradnl" sz="3500" dirty="0" smtClean="0"/>
              <a:t>. 30.07.2016</a:t>
            </a:r>
            <a:endParaRPr lang="es-ES_tradnl" sz="3500" dirty="0"/>
          </a:p>
        </p:txBody>
      </p:sp>
      <p:pic>
        <p:nvPicPr>
          <p:cNvPr id="14" name="Imagen 1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Conector curvado 8"/>
          <p:cNvCxnSpPr/>
          <p:nvPr/>
        </p:nvCxnSpPr>
        <p:spPr>
          <a:xfrm>
            <a:off x="5079166" y="5166812"/>
            <a:ext cx="1344634" cy="1259388"/>
          </a:xfrm>
          <a:prstGeom prst="curvedConnector3">
            <a:avLst>
              <a:gd name="adj1" fmla="val 50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63419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0900" y="1828799"/>
            <a:ext cx="10502900" cy="4348163"/>
          </a:xfrm>
        </p:spPr>
        <p:txBody>
          <a:bodyPr>
            <a:normAutofit fontScale="92500" lnSpcReduction="20000"/>
          </a:bodyPr>
          <a:lstStyle/>
          <a:p>
            <a:pPr algn="just"/>
            <a:r>
              <a:rPr lang="es-CL" sz="3000" dirty="0" smtClean="0"/>
              <a:t>La Comisión Nacional de Energía  tiene esta semana para convocar</a:t>
            </a:r>
            <a:r>
              <a:rPr lang="es-ES" sz="3000" dirty="0" smtClean="0"/>
              <a:t> a los miembros del Comité Especial de Nominaciones para la primera sesión, para que  elijan entre sus miembros a un Presidente y den inicio  al concurso público para los cargos de Presidente y Consejeros del Consejo Directivo del Coordinador.</a:t>
            </a:r>
          </a:p>
          <a:p>
            <a:pPr algn="just"/>
            <a:r>
              <a:rPr lang="es-ES" sz="3000" dirty="0" smtClean="0"/>
              <a:t>El CEN debe elegir a los miembros del Consejo Directivo a más tardar a fines de noviembre de 2016 (4 meses desde 20.07.2016).</a:t>
            </a:r>
          </a:p>
          <a:p>
            <a:pPr algn="just"/>
            <a:r>
              <a:rPr lang="es-ES" sz="3000" dirty="0" smtClean="0"/>
              <a:t>Nombrados los miembros del Consejo Directivo tienen 2 meses para definir sus estatutos y nombrar al Director Ejecutivo, informando a la </a:t>
            </a:r>
            <a:r>
              <a:rPr lang="es-ES" sz="3000" dirty="0" smtClean="0"/>
              <a:t>Comisión Nacional de Energía.</a:t>
            </a:r>
            <a:endParaRPr lang="es-ES" sz="3000" dirty="0" smtClean="0"/>
          </a:p>
          <a:p>
            <a:pPr algn="just"/>
            <a:r>
              <a:rPr lang="es-ES" sz="3000" dirty="0" smtClean="0"/>
              <a:t>El Consejo Directivo puede asignar un “nombre de fantasía” al Coordinador.</a:t>
            </a:r>
            <a:endParaRPr lang="es-CL" sz="3000" dirty="0" smtClean="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600" dirty="0"/>
              <a:t>Coordinador Independiente del Sistema Eléctrico Nacional – </a:t>
            </a:r>
            <a:r>
              <a:rPr lang="es-CL" sz="3600" b="1" dirty="0"/>
              <a:t>TAREAS PENDIENTES</a:t>
            </a:r>
            <a:endParaRPr lang="es-CL" sz="3600"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5515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L" b="1" dirty="0"/>
              <a:t>¿AUTONOMÍA O DEPENDENCIA CON EL PODER CENTRAL</a:t>
            </a:r>
            <a:r>
              <a:rPr lang="es-CL" b="1" dirty="0" smtClean="0"/>
              <a:t>?</a:t>
            </a:r>
            <a:endParaRPr lang="es-ES_tradnl" b="1"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38862" y="1825625"/>
            <a:ext cx="3914275" cy="43513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350187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0900" y="1828799"/>
            <a:ext cx="10502900" cy="4348163"/>
          </a:xfrm>
        </p:spPr>
        <p:txBody>
          <a:bodyPr>
            <a:normAutofit fontScale="92500" lnSpcReduction="10000"/>
          </a:bodyPr>
          <a:lstStyle/>
          <a:p>
            <a:pPr algn="just"/>
            <a:r>
              <a:rPr lang="es-CL" sz="3000" b="1" dirty="0" smtClean="0"/>
              <a:t>INTEGRACIÓN</a:t>
            </a:r>
            <a:r>
              <a:rPr lang="es-CL" sz="3000" dirty="0" smtClean="0"/>
              <a:t>. </a:t>
            </a:r>
            <a:endParaRPr lang="es-CL" sz="3000" dirty="0" smtClean="0"/>
          </a:p>
          <a:p>
            <a:pPr marL="0" indent="0" algn="just">
              <a:buNone/>
            </a:pPr>
            <a:endParaRPr lang="es-CL" sz="3000" dirty="0" smtClean="0"/>
          </a:p>
          <a:p>
            <a:pPr algn="just"/>
            <a:r>
              <a:rPr lang="es-CL" sz="3000" b="1" dirty="0" smtClean="0"/>
              <a:t>DETERMINACIÓN DE SUS PROCEDIMIENTOS INTERNOS</a:t>
            </a:r>
            <a:r>
              <a:rPr lang="es-CL" sz="3000" dirty="0" smtClean="0"/>
              <a:t>:</a:t>
            </a:r>
          </a:p>
          <a:p>
            <a:pPr marL="0" indent="0" algn="just">
              <a:buNone/>
            </a:pPr>
            <a:r>
              <a:rPr lang="es-CL" sz="3000" dirty="0" smtClean="0"/>
              <a:t>“[…] los que deberán ajustarse a las disposiciones de la ley, el reglamento, </a:t>
            </a:r>
            <a:r>
              <a:rPr lang="es-CL" sz="3000" i="1" dirty="0" smtClean="0"/>
              <a:t>normas técnicas que dicte la Comisión </a:t>
            </a:r>
            <a:r>
              <a:rPr lang="es-CL" sz="3000" dirty="0" smtClean="0"/>
              <a:t>y demás normativa vigente” (artículo 72-4).</a:t>
            </a:r>
          </a:p>
          <a:p>
            <a:pPr algn="just"/>
            <a:r>
              <a:rPr lang="es-CL" sz="3000" b="1" dirty="0" smtClean="0"/>
              <a:t>INFORMACIÓN PÚBLICA DEL COORDINADOR</a:t>
            </a:r>
            <a:r>
              <a:rPr lang="es-CL" sz="3000" dirty="0" smtClean="0"/>
              <a:t>:</a:t>
            </a:r>
          </a:p>
          <a:p>
            <a:pPr marL="0" indent="0" algn="just">
              <a:buNone/>
            </a:pPr>
            <a:r>
              <a:rPr lang="es-CL" sz="3000" dirty="0" smtClean="0"/>
              <a:t>“m) “Toda aquella información que determine el Reglamento, la Norma Técnica, o le sea solicitada por el Ministerio de Energía, la Comisión Nacional de Energía o la Superintendencia” (artículo 72-8).</a:t>
            </a:r>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500" dirty="0" smtClean="0"/>
              <a:t>¿AUTONOMÍA O DEPENDENCIA CON EL PODER CENTRAL?</a:t>
            </a:r>
            <a:endParaRPr lang="es-CL" sz="3500"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55866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589124"/>
            <a:ext cx="11714200" cy="5029201"/>
          </a:xfrm>
        </p:spPr>
        <p:txBody>
          <a:bodyPr>
            <a:normAutofit fontScale="92500" lnSpcReduction="10000"/>
          </a:bodyPr>
          <a:lstStyle/>
          <a:p>
            <a:pPr algn="just"/>
            <a:r>
              <a:rPr lang="es-CL" sz="3000" b="1" dirty="0" smtClean="0"/>
              <a:t>RESPONABILIDAD</a:t>
            </a:r>
            <a:r>
              <a:rPr lang="es-CL" sz="3000" b="1" dirty="0"/>
              <a:t> </a:t>
            </a:r>
            <a:r>
              <a:rPr lang="es-CL" sz="3000" b="1" dirty="0" smtClean="0"/>
              <a:t>DEL COORDINADOR</a:t>
            </a:r>
            <a:r>
              <a:rPr lang="es-CL" sz="3000" dirty="0"/>
              <a:t>:</a:t>
            </a:r>
            <a:endParaRPr lang="es-CL" sz="3000" dirty="0" smtClean="0"/>
          </a:p>
          <a:p>
            <a:pPr marL="0" indent="0" algn="just">
              <a:buNone/>
            </a:pPr>
            <a:r>
              <a:rPr lang="es-CL" sz="3000" dirty="0" smtClean="0"/>
              <a:t>La SEC fiscaliza el cumplimiento de sus funciones y obligaciones, “[…] pudiendo ordenarle las modificaciones y rectificaciones que correspondan y/o aplicar las sanciones que procedan” (artículo 72-16).</a:t>
            </a:r>
          </a:p>
          <a:p>
            <a:pPr marL="0" indent="0" algn="just">
              <a:buNone/>
            </a:pPr>
            <a:r>
              <a:rPr lang="es-CL" sz="3000" dirty="0" smtClean="0"/>
              <a:t>Puede imponer multas de hasta 30 UTA por consejero (artículo 212-9).</a:t>
            </a:r>
          </a:p>
          <a:p>
            <a:pPr algn="just"/>
            <a:r>
              <a:rPr lang="es-CL" sz="3000" b="1" dirty="0" smtClean="0"/>
              <a:t>REMOCIÓN DE LOS CONSEJEROS DEL CONSEJO DIRECTIVO:</a:t>
            </a:r>
          </a:p>
          <a:p>
            <a:pPr marL="0" indent="0" algn="just">
              <a:buNone/>
            </a:pPr>
            <a:r>
              <a:rPr lang="es-CL" sz="3000" dirty="0" smtClean="0"/>
              <a:t>“[…] La remoción de uno cualquiera de los miembros del Consejo Directivo será decretada por el Comité Especial de Nominaciones, a solicitud de la Superintendencia” (artículo 212-5</a:t>
            </a:r>
            <a:r>
              <a:rPr lang="es-CL" sz="3000" dirty="0" smtClean="0"/>
              <a:t>).</a:t>
            </a:r>
          </a:p>
          <a:p>
            <a:pPr algn="just"/>
            <a:r>
              <a:rPr lang="es-CL" sz="3000" b="1" dirty="0" smtClean="0"/>
              <a:t>FINANCIAMIENTO:</a:t>
            </a:r>
          </a:p>
          <a:p>
            <a:pPr marL="0" indent="0" algn="just">
              <a:buNone/>
            </a:pPr>
            <a:r>
              <a:rPr lang="es-CL" sz="3000" dirty="0" smtClean="0"/>
              <a:t>“[…] El Coordinador podr</a:t>
            </a:r>
            <a:r>
              <a:rPr lang="es-ES" sz="3000" dirty="0" smtClean="0"/>
              <a:t>á obtener financiamiento, créditos, aportes o subsidios, previa aprobación de la Comisión Nacional de Energía”.</a:t>
            </a:r>
            <a:endParaRPr lang="es-CL" sz="3000" dirty="0" smtClean="0"/>
          </a:p>
          <a:p>
            <a:pPr algn="just"/>
            <a:endParaRPr lang="es-CL" sz="3000" dirty="0" smtClean="0"/>
          </a:p>
        </p:txBody>
      </p:sp>
      <p:cxnSp>
        <p:nvCxnSpPr>
          <p:cNvPr id="4" name="Conector recto 3"/>
          <p:cNvCxnSpPr/>
          <p:nvPr/>
        </p:nvCxnSpPr>
        <p:spPr>
          <a:xfrm>
            <a:off x="12700" y="1371599"/>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500" dirty="0" smtClean="0"/>
              <a:t>¿AUTONOMÍA O DEPENDENCIA CON EL PODER CENTRAL?</a:t>
            </a:r>
            <a:endParaRPr lang="es-CL" sz="3500"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6973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8140" y="176742"/>
            <a:ext cx="10515600" cy="1325563"/>
          </a:xfrm>
        </p:spPr>
        <p:txBody>
          <a:bodyPr>
            <a:normAutofit/>
          </a:bodyPr>
          <a:lstStyle/>
          <a:p>
            <a:pPr algn="ctr"/>
            <a:r>
              <a:rPr lang="es-CL" b="1" dirty="0"/>
              <a:t>¿AUTONOMÍA O DEPENDENCIA CON EL PODER CENTRAL</a:t>
            </a:r>
            <a:r>
              <a:rPr lang="es-CL" b="1" dirty="0" smtClean="0"/>
              <a:t>?</a:t>
            </a:r>
            <a:endParaRPr lang="es-ES_tradnl" b="1"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28135" y="1728007"/>
            <a:ext cx="3914275" cy="43513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uadroTexto 2"/>
          <p:cNvSpPr txBox="1"/>
          <p:nvPr/>
        </p:nvSpPr>
        <p:spPr>
          <a:xfrm flipH="1">
            <a:off x="1613252" y="4120439"/>
            <a:ext cx="2552700" cy="477054"/>
          </a:xfrm>
          <a:prstGeom prst="rect">
            <a:avLst/>
          </a:prstGeom>
          <a:noFill/>
        </p:spPr>
        <p:txBody>
          <a:bodyPr wrap="square" rtlCol="0">
            <a:spAutoFit/>
          </a:bodyPr>
          <a:lstStyle/>
          <a:p>
            <a:r>
              <a:rPr lang="es-ES_tradnl" sz="2500" b="1" dirty="0" smtClean="0"/>
              <a:t>INTEGRACI</a:t>
            </a:r>
            <a:r>
              <a:rPr lang="es-ES" sz="2500" b="1" dirty="0" smtClean="0"/>
              <a:t>ÓN</a:t>
            </a:r>
            <a:endParaRPr lang="es-ES_tradnl" sz="2500" b="1" dirty="0"/>
          </a:p>
        </p:txBody>
      </p:sp>
      <p:sp>
        <p:nvSpPr>
          <p:cNvPr id="5" name="Rectángulo 4"/>
          <p:cNvSpPr/>
          <p:nvPr/>
        </p:nvSpPr>
        <p:spPr>
          <a:xfrm rot="20089677">
            <a:off x="235671" y="4998236"/>
            <a:ext cx="5253682" cy="477054"/>
          </a:xfrm>
          <a:prstGeom prst="rect">
            <a:avLst/>
          </a:prstGeom>
        </p:spPr>
        <p:txBody>
          <a:bodyPr wrap="none">
            <a:spAutoFit/>
          </a:bodyPr>
          <a:lstStyle/>
          <a:p>
            <a:r>
              <a:rPr lang="es-CL" sz="2500" b="1" dirty="0"/>
              <a:t>RESPONABILIDAD DEL COORDINADOR</a:t>
            </a:r>
            <a:endParaRPr lang="es-ES_tradnl" sz="2500" dirty="0"/>
          </a:p>
        </p:txBody>
      </p:sp>
      <p:sp>
        <p:nvSpPr>
          <p:cNvPr id="6" name="Rectángulo 5"/>
          <p:cNvSpPr/>
          <p:nvPr/>
        </p:nvSpPr>
        <p:spPr>
          <a:xfrm rot="1620382">
            <a:off x="142776" y="2671092"/>
            <a:ext cx="7458773" cy="477054"/>
          </a:xfrm>
          <a:prstGeom prst="rect">
            <a:avLst/>
          </a:prstGeom>
        </p:spPr>
        <p:txBody>
          <a:bodyPr wrap="none">
            <a:spAutoFit/>
          </a:bodyPr>
          <a:lstStyle/>
          <a:p>
            <a:r>
              <a:rPr lang="es-CL" sz="2500" b="1" dirty="0"/>
              <a:t>DETERMINACIÓN DE SUS PROCEDIMIENTOS INTERNOS</a:t>
            </a:r>
            <a:endParaRPr lang="es-ES_tradnl" sz="2500" dirty="0"/>
          </a:p>
        </p:txBody>
      </p:sp>
      <p:sp>
        <p:nvSpPr>
          <p:cNvPr id="7" name="Rectángulo 6"/>
          <p:cNvSpPr/>
          <p:nvPr/>
        </p:nvSpPr>
        <p:spPr>
          <a:xfrm rot="20605620">
            <a:off x="4460661" y="2025085"/>
            <a:ext cx="6107762" cy="477054"/>
          </a:xfrm>
          <a:prstGeom prst="rect">
            <a:avLst/>
          </a:prstGeom>
        </p:spPr>
        <p:txBody>
          <a:bodyPr wrap="none">
            <a:spAutoFit/>
          </a:bodyPr>
          <a:lstStyle/>
          <a:p>
            <a:r>
              <a:rPr lang="es-CL" sz="2500" b="1" dirty="0"/>
              <a:t>INFORMACIÓN PÚBLICA DEL COORDINADOR</a:t>
            </a:r>
            <a:endParaRPr lang="es-ES_tradnl" sz="2500" dirty="0"/>
          </a:p>
        </p:txBody>
      </p:sp>
      <p:sp>
        <p:nvSpPr>
          <p:cNvPr id="8" name="Rectángulo 7"/>
          <p:cNvSpPr/>
          <p:nvPr/>
        </p:nvSpPr>
        <p:spPr>
          <a:xfrm rot="19353491">
            <a:off x="5323457" y="2020920"/>
            <a:ext cx="8816252" cy="446276"/>
          </a:xfrm>
          <a:prstGeom prst="rect">
            <a:avLst/>
          </a:prstGeom>
        </p:spPr>
        <p:txBody>
          <a:bodyPr wrap="square">
            <a:spAutoFit/>
          </a:bodyPr>
          <a:lstStyle/>
          <a:p>
            <a:r>
              <a:rPr lang="es-CL" sz="2300" b="1" dirty="0"/>
              <a:t>REMOCIÓN DE LOS CONSEJEROS DEL CONSEJO DIRECTIVO</a:t>
            </a:r>
            <a:endParaRPr lang="es-ES_tradnl" sz="2300" dirty="0"/>
          </a:p>
        </p:txBody>
      </p:sp>
      <p:sp>
        <p:nvSpPr>
          <p:cNvPr id="9" name="Rectángulo 8"/>
          <p:cNvSpPr/>
          <p:nvPr/>
        </p:nvSpPr>
        <p:spPr>
          <a:xfrm>
            <a:off x="7023160" y="4405995"/>
            <a:ext cx="2584041" cy="477054"/>
          </a:xfrm>
          <a:prstGeom prst="rect">
            <a:avLst/>
          </a:prstGeom>
        </p:spPr>
        <p:txBody>
          <a:bodyPr wrap="none">
            <a:spAutoFit/>
          </a:bodyPr>
          <a:lstStyle/>
          <a:p>
            <a:r>
              <a:rPr lang="es-CL" sz="2500" b="1" dirty="0"/>
              <a:t>FINANCIAMIENTO</a:t>
            </a:r>
            <a:endParaRPr lang="es-ES_tradnl" sz="2500" dirty="0"/>
          </a:p>
        </p:txBody>
      </p:sp>
      <p:sp>
        <p:nvSpPr>
          <p:cNvPr id="10" name="Rectángulo 9"/>
          <p:cNvSpPr/>
          <p:nvPr/>
        </p:nvSpPr>
        <p:spPr>
          <a:xfrm rot="1612137">
            <a:off x="1115611" y="3655233"/>
            <a:ext cx="4530343" cy="446276"/>
          </a:xfrm>
          <a:prstGeom prst="rect">
            <a:avLst/>
          </a:prstGeom>
        </p:spPr>
        <p:txBody>
          <a:bodyPr wrap="none">
            <a:spAutoFit/>
          </a:bodyPr>
          <a:lstStyle/>
          <a:p>
            <a:r>
              <a:rPr lang="es-CL" sz="2300" b="1" dirty="0" smtClean="0"/>
              <a:t>RESOLUCIONES EXENTAS DE LA CNE</a:t>
            </a:r>
            <a:endParaRPr lang="es-ES_tradnl" sz="2300" dirty="0"/>
          </a:p>
        </p:txBody>
      </p:sp>
      <p:sp>
        <p:nvSpPr>
          <p:cNvPr id="11" name="Rectángulo 10"/>
          <p:cNvSpPr/>
          <p:nvPr/>
        </p:nvSpPr>
        <p:spPr>
          <a:xfrm>
            <a:off x="6687266" y="4856428"/>
            <a:ext cx="4666534" cy="446276"/>
          </a:xfrm>
          <a:prstGeom prst="rect">
            <a:avLst/>
          </a:prstGeom>
        </p:spPr>
        <p:txBody>
          <a:bodyPr wrap="none">
            <a:spAutoFit/>
          </a:bodyPr>
          <a:lstStyle/>
          <a:p>
            <a:r>
              <a:rPr lang="es-CL" sz="2300" b="1" dirty="0" smtClean="0"/>
              <a:t>REGULACI</a:t>
            </a:r>
            <a:r>
              <a:rPr lang="es-ES" sz="2300" b="1" dirty="0" smtClean="0"/>
              <a:t>ÓN EN LOS REGLAMENTOS</a:t>
            </a:r>
            <a:endParaRPr lang="es-ES_tradnl" sz="2300" dirty="0"/>
          </a:p>
        </p:txBody>
      </p:sp>
    </p:spTree>
    <p:extLst>
      <p:ext uri="{BB962C8B-B14F-4D97-AF65-F5344CB8AC3E}">
        <p14:creationId xmlns:p14="http://schemas.microsoft.com/office/powerpoint/2010/main" val="2762464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4200" y="811622"/>
            <a:ext cx="10515600" cy="1325563"/>
          </a:xfrm>
        </p:spPr>
        <p:txBody>
          <a:bodyPr>
            <a:normAutofit fontScale="90000"/>
          </a:bodyPr>
          <a:lstStyle/>
          <a:p>
            <a:pPr algn="ctr"/>
            <a:r>
              <a:rPr lang="es-CL" sz="3900" b="1" dirty="0" smtClean="0">
                <a:effectLst/>
                <a:latin typeface="Calibri" panose="020F0502020204030204" pitchFamily="34" charset="0"/>
                <a:ea typeface="Calibri" panose="020F0502020204030204" pitchFamily="34" charset="0"/>
                <a:cs typeface="Times New Roman" panose="02020603050405020304" pitchFamily="18" charset="0"/>
              </a:rPr>
              <a:t>“Autonomía o dependencia del nuevo organismo Coordinador</a:t>
            </a:r>
            <a:r>
              <a:rPr lang="es-CL" sz="3900" dirty="0" smtClean="0">
                <a:effectLst/>
                <a:latin typeface="Calibri" panose="020F0502020204030204" pitchFamily="34" charset="0"/>
                <a:ea typeface="Calibri" panose="020F0502020204030204" pitchFamily="34" charset="0"/>
                <a:cs typeface="Times New Roman" panose="02020603050405020304" pitchFamily="18" charset="0"/>
              </a:rPr>
              <a:t>”</a:t>
            </a:r>
            <a:r>
              <a:rPr lang="es-CL" dirty="0" smtClean="0">
                <a:effectLst/>
                <a:latin typeface="Calibri" panose="020F0502020204030204" pitchFamily="34" charset="0"/>
                <a:ea typeface="Calibri" panose="020F0502020204030204" pitchFamily="34" charset="0"/>
                <a:cs typeface="Times New Roman" panose="02020603050405020304" pitchFamily="18" charset="0"/>
              </a:rPr>
              <a:t/>
            </a:r>
            <a:br>
              <a:rPr lang="es-CL" dirty="0" smtClean="0">
                <a:effectLst/>
                <a:latin typeface="Calibri" panose="020F0502020204030204" pitchFamily="34" charset="0"/>
                <a:ea typeface="Calibri" panose="020F0502020204030204" pitchFamily="34" charset="0"/>
                <a:cs typeface="Times New Roman" panose="02020603050405020304" pitchFamily="18" charset="0"/>
              </a:rPr>
            </a:br>
            <a:endParaRPr lang="es-CL" dirty="0"/>
          </a:p>
        </p:txBody>
      </p:sp>
      <p:sp>
        <p:nvSpPr>
          <p:cNvPr id="4" name="Rectángulo 3"/>
          <p:cNvSpPr/>
          <p:nvPr/>
        </p:nvSpPr>
        <p:spPr>
          <a:xfrm>
            <a:off x="2413000" y="2137185"/>
            <a:ext cx="8305800" cy="392159"/>
          </a:xfrm>
          <a:prstGeom prst="rect">
            <a:avLst/>
          </a:prstGeom>
        </p:spPr>
        <p:txBody>
          <a:bodyPr wrap="square">
            <a:spAutoFit/>
          </a:bodyPr>
          <a:lstStyle/>
          <a:p>
            <a:pPr algn="ctr">
              <a:lnSpc>
                <a:spcPct val="115000"/>
              </a:lnSpc>
              <a:spcAft>
                <a:spcPts val="0"/>
              </a:spcAft>
            </a:pPr>
            <a:r>
              <a:rPr lang="es-CL" b="1"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s-C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Texto 5"/>
          <p:cNvSpPr txBox="1"/>
          <p:nvPr/>
        </p:nvSpPr>
        <p:spPr>
          <a:xfrm>
            <a:off x="6785263" y="5903261"/>
            <a:ext cx="4991100" cy="630942"/>
          </a:xfrm>
          <a:prstGeom prst="rect">
            <a:avLst/>
          </a:prstGeom>
          <a:noFill/>
        </p:spPr>
        <p:txBody>
          <a:bodyPr wrap="square" rtlCol="0">
            <a:spAutoFit/>
          </a:bodyPr>
          <a:lstStyle/>
          <a:p>
            <a:pPr algn="ctr"/>
            <a:r>
              <a:rPr lang="es-CL" sz="3500" b="1" dirty="0" smtClean="0">
                <a:latin typeface="Calibri" panose="020F0502020204030204" pitchFamily="34" charset="0"/>
                <a:ea typeface="Calibri" panose="020F0502020204030204" pitchFamily="34" charset="0"/>
                <a:cs typeface="Times New Roman" panose="02020603050405020304" pitchFamily="18" charset="0"/>
              </a:rPr>
              <a:t>MUCHAS GRACIAS</a:t>
            </a:r>
            <a:endParaRPr lang="es-CL" sz="3500" b="1" dirty="0" smtClean="0">
              <a:latin typeface="Calibri" panose="020F0502020204030204" pitchFamily="34" charset="0"/>
              <a:ea typeface="Calibri" panose="020F0502020204030204" pitchFamily="34" charset="0"/>
              <a:cs typeface="Times New Roman" panose="02020603050405020304" pitchFamily="18" charset="0"/>
            </a:endParaRPr>
          </a:p>
        </p:txBody>
      </p:sp>
      <p:pic>
        <p:nvPicPr>
          <p:cNvPr id="7" name="Marcador de contenido 4"/>
          <p:cNvPicPr>
            <a:picLocks noChangeAspect="1"/>
          </p:cNvPicPr>
          <p:nvPr/>
        </p:nvPicPr>
        <p:blipFill rotWithShape="1">
          <a:blip r:embed="rId3"/>
          <a:srcRect l="839" t="42686" r="77832" b="12086"/>
          <a:stretch/>
        </p:blipFill>
        <p:spPr>
          <a:xfrm>
            <a:off x="2032000" y="1968333"/>
            <a:ext cx="6601147" cy="39349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35826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4982" y="1854621"/>
            <a:ext cx="11479963" cy="4176000"/>
          </a:xfrm>
        </p:spPr>
      </p:pic>
      <p:sp>
        <p:nvSpPr>
          <p:cNvPr id="2" name="Título 1"/>
          <p:cNvSpPr>
            <a:spLocks noGrp="1"/>
          </p:cNvSpPr>
          <p:nvPr>
            <p:ph type="title"/>
          </p:nvPr>
        </p:nvSpPr>
        <p:spPr/>
        <p:txBody>
          <a:bodyPr>
            <a:noAutofit/>
          </a:bodyPr>
          <a:lstStyle/>
          <a:p>
            <a:pPr algn="ctr"/>
            <a:r>
              <a:rPr lang="es-CL" sz="5000" b="1" dirty="0"/>
              <a:t>CENTROS DE DESPACHO ECONÓMICOS DE CARGA</a:t>
            </a:r>
            <a:endParaRPr lang="es-ES_tradnl" sz="5000" b="1" dirty="0"/>
          </a:p>
        </p:txBody>
      </p:sp>
    </p:spTree>
    <p:extLst>
      <p:ext uri="{BB962C8B-B14F-4D97-AF65-F5344CB8AC3E}">
        <p14:creationId xmlns:p14="http://schemas.microsoft.com/office/powerpoint/2010/main" val="896544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0900" y="1828799"/>
            <a:ext cx="10839076" cy="4876801"/>
          </a:xfrm>
        </p:spPr>
        <p:txBody>
          <a:bodyPr>
            <a:noAutofit/>
          </a:bodyPr>
          <a:lstStyle/>
          <a:p>
            <a:pPr marL="0" indent="0" algn="just">
              <a:buNone/>
            </a:pPr>
            <a:r>
              <a:rPr lang="es-CL" sz="2500" b="1" dirty="0" smtClean="0"/>
              <a:t>1.- Regulación Normativa</a:t>
            </a:r>
            <a:r>
              <a:rPr lang="es-CL" sz="2500" dirty="0" smtClean="0"/>
              <a:t>: brevemente en la LGSE y en el Reglamento.</a:t>
            </a:r>
          </a:p>
          <a:p>
            <a:pPr marL="0" indent="0" algn="just">
              <a:buNone/>
            </a:pPr>
            <a:r>
              <a:rPr lang="es-CL" sz="2500" b="1" dirty="0" smtClean="0"/>
              <a:t>2.- </a:t>
            </a:r>
            <a:r>
              <a:rPr lang="es-CL" sz="2500" b="1" dirty="0"/>
              <a:t>¿</a:t>
            </a:r>
            <a:r>
              <a:rPr lang="es-CL" sz="2500" b="1" dirty="0" smtClean="0"/>
              <a:t>Qué es?: </a:t>
            </a:r>
          </a:p>
          <a:p>
            <a:pPr marL="0" indent="0" algn="ctr">
              <a:buNone/>
            </a:pPr>
            <a:r>
              <a:rPr lang="es-CL" sz="2500" b="1" dirty="0" smtClean="0"/>
              <a:t>“</a:t>
            </a:r>
            <a:r>
              <a:rPr lang="es-CL" sz="2500" dirty="0" smtClean="0"/>
              <a:t>organismo </a:t>
            </a:r>
            <a:r>
              <a:rPr lang="es-CL" sz="2500" dirty="0"/>
              <a:t>encargado de </a:t>
            </a:r>
            <a:r>
              <a:rPr lang="es-CL" sz="2500" dirty="0" smtClean="0"/>
              <a:t>determinar </a:t>
            </a:r>
            <a:r>
              <a:rPr lang="es-CL" sz="2500" dirty="0"/>
              <a:t>la operación del conjunto </a:t>
            </a:r>
            <a:r>
              <a:rPr lang="es-CL" sz="2500" dirty="0" smtClean="0"/>
              <a:t>de </a:t>
            </a:r>
            <a:r>
              <a:rPr lang="es-CL" sz="2500" dirty="0"/>
              <a:t>instalaciones de un sistema </a:t>
            </a:r>
            <a:r>
              <a:rPr lang="es-CL" sz="2500" dirty="0" smtClean="0"/>
              <a:t>eléctrico</a:t>
            </a:r>
            <a:r>
              <a:rPr lang="es-CL" sz="2500" dirty="0"/>
              <a:t>, incluyendo las centrales </a:t>
            </a:r>
            <a:r>
              <a:rPr lang="es-CL" sz="2500" dirty="0" smtClean="0"/>
              <a:t>eléctricas </a:t>
            </a:r>
            <a:r>
              <a:rPr lang="es-CL" sz="2500" dirty="0"/>
              <a:t>generadoras; líneas de </a:t>
            </a:r>
            <a:r>
              <a:rPr lang="es-CL" sz="2500" dirty="0" smtClean="0"/>
              <a:t>transmisión </a:t>
            </a:r>
            <a:r>
              <a:rPr lang="es-CL" sz="2500" dirty="0"/>
              <a:t>a nivel troncal, </a:t>
            </a:r>
            <a:r>
              <a:rPr lang="es-CL" sz="2500" dirty="0" smtClean="0"/>
              <a:t>subtransmisión </a:t>
            </a:r>
            <a:r>
              <a:rPr lang="es-CL" sz="2500" dirty="0"/>
              <a:t>y adicionales; </a:t>
            </a:r>
            <a:r>
              <a:rPr lang="es-CL" sz="2500" dirty="0" smtClean="0"/>
              <a:t>subestaciones </a:t>
            </a:r>
            <a:r>
              <a:rPr lang="es-CL" sz="2500" dirty="0"/>
              <a:t>eléctricas, incluidas </a:t>
            </a:r>
            <a:r>
              <a:rPr lang="es-CL" sz="2500" dirty="0" smtClean="0"/>
              <a:t>las </a:t>
            </a:r>
            <a:r>
              <a:rPr lang="es-CL" sz="2500" dirty="0"/>
              <a:t>subestaciones primarias de </a:t>
            </a:r>
            <a:r>
              <a:rPr lang="es-CL" sz="2500" dirty="0" smtClean="0"/>
              <a:t>distribución </a:t>
            </a:r>
            <a:r>
              <a:rPr lang="es-CL" sz="2500" dirty="0"/>
              <a:t>y barras de consumo de </a:t>
            </a:r>
            <a:r>
              <a:rPr lang="es-CL" sz="2500" dirty="0" smtClean="0"/>
              <a:t>usuarios </a:t>
            </a:r>
            <a:r>
              <a:rPr lang="es-CL" sz="2500" dirty="0"/>
              <a:t>no sometidos a regulación de </a:t>
            </a:r>
            <a:r>
              <a:rPr lang="es-CL" sz="2500" dirty="0" smtClean="0"/>
              <a:t>precios </a:t>
            </a:r>
            <a:r>
              <a:rPr lang="es-CL" sz="2500" dirty="0"/>
              <a:t>abastecidos directamente desde </a:t>
            </a:r>
            <a:r>
              <a:rPr lang="es-CL" sz="2500" dirty="0" smtClean="0"/>
              <a:t>instalaciones </a:t>
            </a:r>
            <a:r>
              <a:rPr lang="es-CL" sz="2500" dirty="0"/>
              <a:t>de un sistema de </a:t>
            </a:r>
            <a:r>
              <a:rPr lang="es-CL" sz="2500" dirty="0" smtClean="0"/>
              <a:t>transmisión</a:t>
            </a:r>
            <a:r>
              <a:rPr lang="es-CL" sz="2500" dirty="0"/>
              <a:t>; interconectadas entre sí, </a:t>
            </a:r>
            <a:r>
              <a:rPr lang="es-CL" sz="2500" dirty="0" smtClean="0"/>
              <a:t>que </a:t>
            </a:r>
            <a:r>
              <a:rPr lang="es-CL" sz="2500" dirty="0"/>
              <a:t>permite generar, transportar y </a:t>
            </a:r>
            <a:r>
              <a:rPr lang="es-CL" sz="2500" dirty="0" smtClean="0"/>
              <a:t>distribuir </a:t>
            </a:r>
            <a:r>
              <a:rPr lang="es-CL" sz="2500" dirty="0"/>
              <a:t>energía eléctrica de un </a:t>
            </a:r>
            <a:r>
              <a:rPr lang="es-CL" sz="2500" dirty="0" smtClean="0"/>
              <a:t>sistema </a:t>
            </a:r>
            <a:r>
              <a:rPr lang="es-CL" sz="2500" dirty="0"/>
              <a:t>eléctrico, de modo que el </a:t>
            </a:r>
            <a:r>
              <a:rPr lang="es-CL" sz="2500" dirty="0" smtClean="0"/>
              <a:t>costo </a:t>
            </a:r>
            <a:r>
              <a:rPr lang="es-CL" sz="2500" dirty="0"/>
              <a:t>del abastecimiento eléctrico </a:t>
            </a:r>
            <a:r>
              <a:rPr lang="es-CL" sz="2500" dirty="0" smtClean="0"/>
              <a:t>del </a:t>
            </a:r>
            <a:r>
              <a:rPr lang="es-CL" sz="2500" dirty="0"/>
              <a:t>sistema sea el mínimo posible, </a:t>
            </a:r>
            <a:r>
              <a:rPr lang="es-CL" sz="2500" dirty="0" smtClean="0"/>
              <a:t>compatible </a:t>
            </a:r>
            <a:r>
              <a:rPr lang="es-CL" sz="2500" dirty="0"/>
              <a:t>con una confiabilidad </a:t>
            </a:r>
            <a:r>
              <a:rPr lang="es-CL" sz="2500" dirty="0" smtClean="0"/>
              <a:t>prefijada”.</a:t>
            </a:r>
            <a:endParaRPr lang="es-CL" sz="2500" b="1" dirty="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CENTROS DE DESPACHO ECONÓMICOS DE CARGA</a:t>
            </a:r>
            <a:endParaRPr lang="es-CL"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94200" y="2999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8146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828799"/>
            <a:ext cx="11102200" cy="4348163"/>
          </a:xfrm>
        </p:spPr>
        <p:txBody>
          <a:bodyPr>
            <a:normAutofit fontScale="85000" lnSpcReduction="10000"/>
          </a:bodyPr>
          <a:lstStyle/>
          <a:p>
            <a:pPr marL="0" indent="0" algn="just">
              <a:buNone/>
            </a:pPr>
            <a:r>
              <a:rPr lang="es-CL" b="1" dirty="0" smtClean="0"/>
              <a:t>3.- Estructura</a:t>
            </a:r>
            <a:r>
              <a:rPr lang="es-CL" dirty="0" smtClean="0"/>
              <a:t>: Directorio integrado por empresas generadoras y transmisoras troncales y de subtransmisión y por un representante de los clientes libres (LGSE).</a:t>
            </a:r>
            <a:endParaRPr lang="es-CL" dirty="0"/>
          </a:p>
          <a:p>
            <a:pPr marL="0" indent="0" algn="just">
              <a:buNone/>
            </a:pPr>
            <a:r>
              <a:rPr lang="es-CL" dirty="0"/>
              <a:t>El Reglamento </a:t>
            </a:r>
            <a:r>
              <a:rPr lang="es-CL" b="1" dirty="0" smtClean="0"/>
              <a:t>establece </a:t>
            </a:r>
            <a:r>
              <a:rPr lang="es-CL" b="1" dirty="0"/>
              <a:t>5 segmentos</a:t>
            </a:r>
            <a:r>
              <a:rPr lang="es-CL" dirty="0"/>
              <a:t>: </a:t>
            </a:r>
            <a:endParaRPr lang="es-CL" dirty="0" smtClean="0"/>
          </a:p>
          <a:p>
            <a:pPr marL="514350" indent="-514350" algn="just">
              <a:buAutoNum type="alphaLcParenR"/>
            </a:pPr>
            <a:r>
              <a:rPr lang="es-CL" dirty="0" smtClean="0"/>
              <a:t>Primer segmento: integrantes </a:t>
            </a:r>
            <a:r>
              <a:rPr lang="es-CL" dirty="0"/>
              <a:t>propietarios </a:t>
            </a:r>
            <a:r>
              <a:rPr lang="es-CL" dirty="0" smtClean="0"/>
              <a:t>de </a:t>
            </a:r>
            <a:r>
              <a:rPr lang="es-CL" dirty="0"/>
              <a:t>centrales eléctricas cuya capacidad instalada total es inferior a 200 MW; </a:t>
            </a:r>
            <a:endParaRPr lang="es-CL" dirty="0" smtClean="0"/>
          </a:p>
          <a:p>
            <a:pPr marL="514350" indent="-514350" algn="just">
              <a:buAutoNum type="alphaLcParenR"/>
            </a:pPr>
            <a:r>
              <a:rPr lang="es-CL" dirty="0" smtClean="0"/>
              <a:t>Segundo </a:t>
            </a:r>
            <a:r>
              <a:rPr lang="es-CL" dirty="0"/>
              <a:t>segmento: integrantes propietarios </a:t>
            </a:r>
            <a:r>
              <a:rPr lang="es-CL" dirty="0" smtClean="0"/>
              <a:t>de </a:t>
            </a:r>
            <a:r>
              <a:rPr lang="es-CL" dirty="0"/>
              <a:t>centrales eléctricas cuya capacidad instalada total es </a:t>
            </a:r>
            <a:r>
              <a:rPr lang="es-CL" dirty="0" smtClean="0"/>
              <a:t>igual </a:t>
            </a:r>
            <a:r>
              <a:rPr lang="es-CL" dirty="0"/>
              <a:t>o superior a 200 MW; </a:t>
            </a:r>
            <a:endParaRPr lang="es-CL" dirty="0" smtClean="0"/>
          </a:p>
          <a:p>
            <a:pPr marL="514350" indent="-514350" algn="just">
              <a:buAutoNum type="alphaLcParenR"/>
            </a:pPr>
            <a:r>
              <a:rPr lang="es-CL" dirty="0" smtClean="0"/>
              <a:t>Tercer segmento: </a:t>
            </a:r>
            <a:r>
              <a:rPr lang="es-CL" dirty="0"/>
              <a:t>integrantes propietarios de instalaciones de transmisión troncal; </a:t>
            </a:r>
          </a:p>
          <a:p>
            <a:pPr marL="514350" indent="-514350" algn="just">
              <a:buAutoNum type="alphaLcParenR"/>
            </a:pPr>
            <a:r>
              <a:rPr lang="es-CL" dirty="0" smtClean="0"/>
              <a:t>Cuarto segmento: </a:t>
            </a:r>
            <a:r>
              <a:rPr lang="es-CL" dirty="0"/>
              <a:t>integrantes propietarios </a:t>
            </a:r>
            <a:r>
              <a:rPr lang="es-CL" dirty="0" smtClean="0"/>
              <a:t>de instalaciones de subtransmisión; </a:t>
            </a:r>
          </a:p>
          <a:p>
            <a:pPr marL="514350" indent="-514350" algn="just">
              <a:buAutoNum type="alphaLcParenR"/>
            </a:pPr>
            <a:r>
              <a:rPr lang="es-CL" dirty="0" smtClean="0"/>
              <a:t>Quinto segmento: </a:t>
            </a:r>
            <a:r>
              <a:rPr lang="es-ES_tradnl" dirty="0" smtClean="0"/>
              <a:t>integrantes </a:t>
            </a:r>
            <a:r>
              <a:rPr lang="es-ES_tradnl" dirty="0"/>
              <a:t>clientes libres </a:t>
            </a:r>
            <a:r>
              <a:rPr lang="es-ES_tradnl" dirty="0" smtClean="0"/>
              <a:t>abastecidos directamente </a:t>
            </a:r>
            <a:r>
              <a:rPr lang="es-ES_tradnl" dirty="0"/>
              <a:t>desde instalaciones de un sistema </a:t>
            </a:r>
            <a:r>
              <a:rPr lang="es-ES_tradnl" dirty="0" smtClean="0"/>
              <a:t>de transmisión</a:t>
            </a:r>
            <a:r>
              <a:rPr lang="es-CL" dirty="0" smtClean="0"/>
              <a:t>.</a:t>
            </a:r>
            <a:endParaRPr lang="es-CL" dirty="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CENTROS DE DESPACHO ECONÓMICOS DE CARGA</a:t>
            </a:r>
            <a:endParaRPr lang="es-CL"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245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392938"/>
            <a:ext cx="11714200" cy="5029201"/>
          </a:xfrm>
        </p:spPr>
        <p:txBody>
          <a:bodyPr>
            <a:noAutofit/>
          </a:bodyPr>
          <a:lstStyle/>
          <a:p>
            <a:pPr marL="0" indent="0">
              <a:buNone/>
            </a:pPr>
            <a:r>
              <a:rPr lang="es-CL" sz="2300" b="1" dirty="0"/>
              <a:t>4</a:t>
            </a:r>
            <a:r>
              <a:rPr lang="es-CL" sz="2300" b="1" dirty="0" smtClean="0"/>
              <a:t>.- Funciones</a:t>
            </a:r>
            <a:r>
              <a:rPr lang="es-CL" sz="2300" dirty="0" smtClean="0"/>
              <a:t>:</a:t>
            </a:r>
          </a:p>
          <a:p>
            <a:pPr marL="0" indent="0">
              <a:buNone/>
            </a:pPr>
            <a:r>
              <a:rPr lang="es-ES_tradnl" sz="2300" dirty="0" smtClean="0"/>
              <a:t>a)   Preservar la seguridad global del sistema eléctrico;</a:t>
            </a:r>
          </a:p>
          <a:p>
            <a:pPr marL="0" indent="0" algn="just">
              <a:buNone/>
            </a:pPr>
            <a:r>
              <a:rPr lang="es-ES_tradnl" sz="2300" dirty="0" smtClean="0"/>
              <a:t>b)   Garantizar la operación más económica para el conjunto de las instalaciones del sistema eléctrico;</a:t>
            </a:r>
          </a:p>
          <a:p>
            <a:pPr marL="0" indent="0" algn="just">
              <a:buNone/>
            </a:pPr>
            <a:r>
              <a:rPr lang="es-ES_tradnl" sz="2300" dirty="0" smtClean="0"/>
              <a:t>c)   Garantizar el acceso abierto a los sistemas de transmisión troncal y de subtransmisión;</a:t>
            </a:r>
          </a:p>
          <a:p>
            <a:pPr marL="0" indent="0" algn="just">
              <a:buNone/>
            </a:pPr>
            <a:r>
              <a:rPr lang="es-ES_tradnl" sz="2300" dirty="0" smtClean="0"/>
              <a:t>d)   Garantizar el acceso abierto a los sistemas de transmisión adicionales;</a:t>
            </a:r>
          </a:p>
          <a:p>
            <a:pPr marL="0" indent="0" algn="just">
              <a:buNone/>
            </a:pPr>
            <a:r>
              <a:rPr lang="es-ES_tradnl" sz="2300" dirty="0" smtClean="0"/>
              <a:t>e)  Determinar las transferencias económicas entre los integrantes y/o coordinados del CDEC, según corresponda;</a:t>
            </a:r>
          </a:p>
          <a:p>
            <a:pPr marL="0" indent="0" algn="just">
              <a:buNone/>
            </a:pPr>
            <a:r>
              <a:rPr lang="es-ES_tradnl" sz="2300" dirty="0" smtClean="0"/>
              <a:t>f)   Elaborar los estudios e informes requeridos por la CNE, la SEC o el Ministerio de Energía, dentro de la esfera de sus respectivas atribuciones, y las demás que establece la normativa vigente, y</a:t>
            </a:r>
          </a:p>
          <a:p>
            <a:pPr marL="0" indent="0" algn="just">
              <a:buNone/>
            </a:pPr>
            <a:r>
              <a:rPr lang="es-ES_tradnl" sz="2300" dirty="0" smtClean="0"/>
              <a:t>g)   Realizar periódicamente análisis y estudios sobre los requerimientos y recomendaciones de expansión de la transmisión de corto, mediano y largo plazo.</a:t>
            </a:r>
          </a:p>
          <a:p>
            <a:pPr marL="0" indent="0" algn="just">
              <a:buNone/>
            </a:pPr>
            <a:endParaRPr lang="es-CL" sz="2200" dirty="0"/>
          </a:p>
        </p:txBody>
      </p:sp>
      <p:cxnSp>
        <p:nvCxnSpPr>
          <p:cNvPr id="4" name="Conector recto 3"/>
          <p:cNvCxnSpPr/>
          <p:nvPr/>
        </p:nvCxnSpPr>
        <p:spPr>
          <a:xfrm>
            <a:off x="0" y="1325120"/>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CENTROS DE DESPACHO ECONÓMICOS DE CARGA</a:t>
            </a:r>
            <a:endParaRPr lang="es-CL"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67200" y="0"/>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3512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392938"/>
            <a:ext cx="11714200" cy="5029201"/>
          </a:xfrm>
        </p:spPr>
        <p:txBody>
          <a:bodyPr>
            <a:noAutofit/>
          </a:bodyPr>
          <a:lstStyle/>
          <a:p>
            <a:pPr marL="0" indent="0">
              <a:buNone/>
            </a:pPr>
            <a:r>
              <a:rPr lang="es-CL" sz="3500" dirty="0"/>
              <a:t>5.- Financiamiento:</a:t>
            </a:r>
          </a:p>
          <a:p>
            <a:pPr marL="0" indent="0" algn="just">
              <a:buNone/>
            </a:pPr>
            <a:r>
              <a:rPr lang="es-ES_tradnl" dirty="0"/>
              <a:t>El financiamiento de cada CDEC será de cargo de sus </a:t>
            </a:r>
            <a:r>
              <a:rPr lang="es-ES_tradnl" dirty="0" smtClean="0"/>
              <a:t>integrantes:</a:t>
            </a:r>
          </a:p>
          <a:p>
            <a:pPr marL="0" indent="0" algn="just">
              <a:buNone/>
            </a:pPr>
            <a:r>
              <a:rPr lang="es-ES_tradnl" dirty="0" smtClean="0"/>
              <a:t>a)</a:t>
            </a:r>
            <a:r>
              <a:rPr lang="es-ES_tradnl" dirty="0"/>
              <a:t> </a:t>
            </a:r>
            <a:r>
              <a:rPr lang="es-ES_tradnl" dirty="0" smtClean="0"/>
              <a:t>50</a:t>
            </a:r>
            <a:r>
              <a:rPr lang="es-ES_tradnl" dirty="0"/>
              <a:t>% para Integrantes propietarios de centrales </a:t>
            </a:r>
            <a:r>
              <a:rPr lang="es-ES_tradnl" dirty="0" smtClean="0"/>
              <a:t>eléctricas;</a:t>
            </a:r>
          </a:p>
          <a:p>
            <a:pPr marL="0" indent="0" algn="just">
              <a:buNone/>
            </a:pPr>
            <a:r>
              <a:rPr lang="es-ES_tradnl" dirty="0" smtClean="0"/>
              <a:t>b) 40</a:t>
            </a:r>
            <a:r>
              <a:rPr lang="es-ES_tradnl" dirty="0"/>
              <a:t>% para Integrantes propietarios de instalaciones de transmisión, </a:t>
            </a:r>
            <a:r>
              <a:rPr lang="es-ES_tradnl" dirty="0" smtClean="0"/>
              <a:t>y </a:t>
            </a:r>
          </a:p>
          <a:p>
            <a:pPr marL="0" indent="0" algn="just">
              <a:buNone/>
            </a:pPr>
            <a:r>
              <a:rPr lang="es-ES_tradnl" dirty="0" smtClean="0"/>
              <a:t>c)</a:t>
            </a:r>
            <a:r>
              <a:rPr lang="es-ES_tradnl" dirty="0"/>
              <a:t> </a:t>
            </a:r>
            <a:r>
              <a:rPr lang="es-ES_tradnl" dirty="0" smtClean="0"/>
              <a:t>10</a:t>
            </a:r>
            <a:r>
              <a:rPr lang="es-ES_tradnl" dirty="0"/>
              <a:t>% para Integrantes propietarios de barras de consumo de clientes libres.</a:t>
            </a:r>
          </a:p>
          <a:p>
            <a:pPr marL="0" indent="0" algn="just">
              <a:buNone/>
            </a:pPr>
            <a:r>
              <a:rPr lang="es-ES_tradnl" dirty="0" smtClean="0"/>
              <a:t>El </a:t>
            </a:r>
            <a:r>
              <a:rPr lang="es-ES_tradnl" dirty="0"/>
              <a:t>presupuesto anual de cada CDEC será informado favorablemente por la </a:t>
            </a:r>
            <a:r>
              <a:rPr lang="es-ES_tradnl" dirty="0" smtClean="0"/>
              <a:t>Comisión Nacional de Energía </a:t>
            </a:r>
            <a:r>
              <a:rPr lang="es-ES_tradnl" dirty="0"/>
              <a:t>en forma previa a su ejecución, conforme a las disposiciones establecidas en el </a:t>
            </a:r>
            <a:r>
              <a:rPr lang="es-ES_tradnl" dirty="0" smtClean="0"/>
              <a:t>Reglamento</a:t>
            </a:r>
            <a:r>
              <a:rPr lang="es-ES_tradnl" dirty="0"/>
              <a:t>.</a:t>
            </a:r>
          </a:p>
        </p:txBody>
      </p:sp>
      <p:cxnSp>
        <p:nvCxnSpPr>
          <p:cNvPr id="4" name="Conector recto 3"/>
          <p:cNvCxnSpPr/>
          <p:nvPr/>
        </p:nvCxnSpPr>
        <p:spPr>
          <a:xfrm>
            <a:off x="0" y="1325120"/>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CENTROS DE DESPACHO ECONÓMICOS DE CARGA</a:t>
            </a:r>
            <a:endParaRPr lang="es-CL"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7906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293594"/>
            <a:ext cx="9144000" cy="2387600"/>
          </a:xfrm>
        </p:spPr>
        <p:txBody>
          <a:bodyPr>
            <a:normAutofit/>
          </a:bodyPr>
          <a:lstStyle/>
          <a:p>
            <a:r>
              <a:rPr lang="es-CL" sz="5000" b="1" dirty="0" smtClean="0"/>
              <a:t>COORDINADOR INDEPENDIENTE DEL SISTEMA EL</a:t>
            </a:r>
            <a:r>
              <a:rPr lang="es-ES" sz="5000" b="1" dirty="0" smtClean="0"/>
              <a:t>ÉCTRICO NACIONAL</a:t>
            </a:r>
            <a:endParaRPr lang="es-ES_tradnl" sz="5000" b="1" dirty="0"/>
          </a:p>
        </p:txBody>
      </p:sp>
      <p:pic>
        <p:nvPicPr>
          <p:cNvPr id="4" name="Imagen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918447" y="2681194"/>
            <a:ext cx="8887371" cy="3996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5632640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600" y="1828799"/>
            <a:ext cx="11559400" cy="4348163"/>
          </a:xfrm>
        </p:spPr>
        <p:txBody>
          <a:bodyPr>
            <a:normAutofit fontScale="92500"/>
          </a:bodyPr>
          <a:lstStyle/>
          <a:p>
            <a:pPr marL="0" indent="0" algn="just">
              <a:buNone/>
            </a:pPr>
            <a:r>
              <a:rPr lang="es-CL" b="1" dirty="0" smtClean="0"/>
              <a:t>1.- Regulación normativa</a:t>
            </a:r>
            <a:r>
              <a:rPr lang="es-CL" dirty="0" smtClean="0"/>
              <a:t>: Ley 20.936, de 20.07.2016, modifica LGSE, nuevo Título VI Bis</a:t>
            </a:r>
            <a:r>
              <a:rPr lang="es-CL" dirty="0"/>
              <a:t> </a:t>
            </a:r>
            <a:r>
              <a:rPr lang="es-CL" dirty="0" smtClean="0"/>
              <a:t>(artículos 212-1 a 212-13). Y comenzar</a:t>
            </a:r>
            <a:r>
              <a:rPr lang="es-ES" dirty="0" smtClean="0"/>
              <a:t>á a ejercer sus funciones el 01.01.2017.</a:t>
            </a:r>
            <a:endParaRPr lang="es-CL" dirty="0" smtClean="0"/>
          </a:p>
          <a:p>
            <a:pPr marL="0" indent="0" algn="just">
              <a:buNone/>
            </a:pPr>
            <a:r>
              <a:rPr lang="es-CL" b="1" dirty="0"/>
              <a:t>2.- </a:t>
            </a:r>
            <a:r>
              <a:rPr lang="es-CL" b="1" dirty="0" smtClean="0"/>
              <a:t>¿Qué es?:</a:t>
            </a:r>
          </a:p>
          <a:p>
            <a:pPr marL="0" indent="0" algn="ctr">
              <a:buNone/>
            </a:pPr>
            <a:r>
              <a:rPr lang="es-CL" sz="2500" dirty="0" smtClean="0"/>
              <a:t>“Es el organismo técnico e independiente encargado de la coordinación de la operación del conjunto de </a:t>
            </a:r>
            <a:r>
              <a:rPr lang="es-CL" sz="2500" dirty="0" smtClean="0"/>
              <a:t>instalaciones </a:t>
            </a:r>
            <a:r>
              <a:rPr lang="es-CL" sz="2500" dirty="0" smtClean="0"/>
              <a:t>del sistema eléctrico nacional que operen interconectados entre sí”.</a:t>
            </a:r>
            <a:endParaRPr lang="es-CL" sz="2500" dirty="0"/>
          </a:p>
          <a:p>
            <a:pPr marL="0" indent="0" algn="just">
              <a:buNone/>
            </a:pPr>
            <a:r>
              <a:rPr lang="es-CL" sz="2500" dirty="0" smtClean="0"/>
              <a:t>Es una corporación </a:t>
            </a:r>
            <a:r>
              <a:rPr lang="es-CL" sz="2500" dirty="0"/>
              <a:t>autónoma de derecho público, sin fines de lucro, </a:t>
            </a:r>
            <a:r>
              <a:rPr lang="es-CL" sz="2500" dirty="0" smtClean="0"/>
              <a:t>con </a:t>
            </a:r>
            <a:r>
              <a:rPr lang="es-CL" sz="2500" dirty="0"/>
              <a:t>patrimonio propio y de duración indefinida, con domicilio en </a:t>
            </a:r>
            <a:r>
              <a:rPr lang="es-CL" sz="2500" dirty="0" smtClean="0"/>
              <a:t>la </a:t>
            </a:r>
            <a:r>
              <a:rPr lang="es-CL" sz="2500" dirty="0"/>
              <a:t>ciudad de Santiago, pudiendo establecer oficinas o sedes a lo </a:t>
            </a:r>
            <a:r>
              <a:rPr lang="es-CL" sz="2500" dirty="0" smtClean="0"/>
              <a:t>largo </a:t>
            </a:r>
            <a:r>
              <a:rPr lang="es-CL" sz="2500" dirty="0"/>
              <a:t>de todo el país</a:t>
            </a:r>
            <a:r>
              <a:rPr lang="es-CL" sz="2500" dirty="0" smtClean="0"/>
              <a:t>.</a:t>
            </a:r>
          </a:p>
          <a:p>
            <a:pPr marL="0" indent="0" algn="just">
              <a:buNone/>
            </a:pPr>
            <a:r>
              <a:rPr lang="es-CL" sz="2500" dirty="0" smtClean="0"/>
              <a:t>No forma parte de la Administración del Estado (no se le aplican las normas del sector público, salvo expresa mención).</a:t>
            </a:r>
          </a:p>
          <a:p>
            <a:pPr marL="0" indent="0" algn="r">
              <a:buNone/>
            </a:pPr>
            <a:r>
              <a:rPr lang="es-CL" sz="2500" dirty="0" smtClean="0"/>
              <a:t>TRANSPARENCIA Y ACCESO A LA INFORMACI</a:t>
            </a:r>
            <a:r>
              <a:rPr lang="es-ES" sz="2500" dirty="0" smtClean="0"/>
              <a:t>ÓN </a:t>
            </a:r>
            <a:endParaRPr lang="es-CL" sz="2500" dirty="0" smtClean="0"/>
          </a:p>
        </p:txBody>
      </p:sp>
      <p:cxnSp>
        <p:nvCxnSpPr>
          <p:cNvPr id="4" name="Conector recto 3"/>
          <p:cNvCxnSpPr/>
          <p:nvPr/>
        </p:nvCxnSpPr>
        <p:spPr>
          <a:xfrm>
            <a:off x="0" y="1670845"/>
            <a:ext cx="12192000" cy="3809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Título 1"/>
          <p:cNvSpPr txBox="1">
            <a:spLocks/>
          </p:cNvSpPr>
          <p:nvPr/>
        </p:nvSpPr>
        <p:spPr>
          <a:xfrm>
            <a:off x="251600" y="365124"/>
            <a:ext cx="10515600" cy="100647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smtClean="0"/>
              <a:t>Coordinador Independiente del Sistema Eléctrico Nacional</a:t>
            </a:r>
            <a:endParaRPr lang="es-CL" dirty="0"/>
          </a:p>
        </p:txBody>
      </p:sp>
      <p:sp>
        <p:nvSpPr>
          <p:cNvPr id="2" name="Flecha derecha 1"/>
          <p:cNvSpPr/>
          <p:nvPr/>
        </p:nvSpPr>
        <p:spPr>
          <a:xfrm>
            <a:off x="3296552" y="5541264"/>
            <a:ext cx="221284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1800" y="147599"/>
            <a:ext cx="1224000"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4791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1937</TotalTime>
  <Words>3438</Words>
  <Application>Microsoft Macintosh PowerPoint</Application>
  <PresentationFormat>Panorámica</PresentationFormat>
  <Paragraphs>309</Paragraphs>
  <Slides>29</Slides>
  <Notes>27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29</vt:i4>
      </vt:variant>
    </vt:vector>
  </HeadingPairs>
  <TitlesOfParts>
    <vt:vector size="34" baseType="lpstr">
      <vt:lpstr>Calibri</vt:lpstr>
      <vt:lpstr>Calibri Light</vt:lpstr>
      <vt:lpstr>Times New Roman</vt:lpstr>
      <vt:lpstr>Arial</vt:lpstr>
      <vt:lpstr>Tema de Office</vt:lpstr>
      <vt:lpstr>“Autonomía o dependencia del nuevo organismo Coordinador” </vt:lpstr>
      <vt:lpstr>Presentación de PowerPoint</vt:lpstr>
      <vt:lpstr>CENTROS DE DESPACHO ECONÓMICOS DE CARGA</vt:lpstr>
      <vt:lpstr>Presentación de PowerPoint</vt:lpstr>
      <vt:lpstr>Presentación de PowerPoint</vt:lpstr>
      <vt:lpstr>Presentación de PowerPoint</vt:lpstr>
      <vt:lpstr>Presentación de PowerPoint</vt:lpstr>
      <vt:lpstr>COORDINADOR INDEPENDIENTE DEL SISTEMA ELÉCTRICO NACIONAL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Coordinador Independiente del Sistema Eléctrico Nacional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¿AUTONOMÍA O DEPENDENCIA CON EL PODER CENTRAL?</vt:lpstr>
      <vt:lpstr>Presentación de PowerPoint</vt:lpstr>
      <vt:lpstr>Presentación de PowerPoint</vt:lpstr>
      <vt:lpstr>¿AUTONOMÍA O DEPENDENCIA CON EL PODER CENTRAL?</vt:lpstr>
      <vt:lpstr>“Autonomía o dependencia del nuevo organismo Coordinador” </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AG&amp;Cía</dc:creator>
  <cp:lastModifiedBy>Josefina Soto Larreategui</cp:lastModifiedBy>
  <cp:revision>92</cp:revision>
  <dcterms:created xsi:type="dcterms:W3CDTF">2016-07-27T20:46:48Z</dcterms:created>
  <dcterms:modified xsi:type="dcterms:W3CDTF">2016-08-02T05:29:34Z</dcterms:modified>
</cp:coreProperties>
</file>