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8" r:id="rId2"/>
    <p:sldMasterId id="2147484007" r:id="rId3"/>
  </p:sldMasterIdLst>
  <p:notesMasterIdLst>
    <p:notesMasterId r:id="rId17"/>
  </p:notesMasterIdLst>
  <p:handoutMasterIdLst>
    <p:handoutMasterId r:id="rId18"/>
  </p:handoutMasterIdLst>
  <p:sldIdLst>
    <p:sldId id="298" r:id="rId4"/>
    <p:sldId id="354" r:id="rId5"/>
    <p:sldId id="358" r:id="rId6"/>
    <p:sldId id="355" r:id="rId7"/>
    <p:sldId id="310" r:id="rId8"/>
    <p:sldId id="359" r:id="rId9"/>
    <p:sldId id="280" r:id="rId10"/>
    <p:sldId id="336" r:id="rId11"/>
    <p:sldId id="360" r:id="rId12"/>
    <p:sldId id="361" r:id="rId13"/>
    <p:sldId id="362" r:id="rId14"/>
    <p:sldId id="363" r:id="rId15"/>
    <p:sldId id="364" r:id="rId16"/>
  </p:sldIdLst>
  <p:sldSz cx="9144000" cy="6858000" type="letter"/>
  <p:notesSz cx="7010400" cy="9296400"/>
  <p:custShowLst>
    <p:custShow name="Plano" id="0">
      <p:sldLst/>
    </p:custShow>
    <p:custShow name="IF" id="1">
      <p:sldLst/>
    </p:custShow>
    <p:custShow name="Loc" id="2">
      <p:sldLst/>
    </p:custShow>
  </p:custShowLst>
  <p:defaultTextStyle>
    <a:defPPr>
      <a:defRPr lang="es-ES_tradnl"/>
    </a:defPPr>
    <a:lvl1pPr algn="l" defTabSz="455613"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5613" indent="-134938" algn="l" defTabSz="455613"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2813" indent="-269875" algn="l" defTabSz="455613"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0013" indent="-404813" algn="l" defTabSz="455613"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7213" indent="-541338" algn="l" defTabSz="455613"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450">
          <p15:clr>
            <a:srgbClr val="A4A3A4"/>
          </p15:clr>
        </p15:guide>
        <p15:guide id="2" pos="419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otfeld Gerlach, Francisco" initials="BGF" lastIdx="4" clrIdx="0">
    <p:extLst>
      <p:ext uri="{19B8F6BF-5375-455C-9EA6-DF929625EA0E}">
        <p15:presenceInfo xmlns:p15="http://schemas.microsoft.com/office/powerpoint/2012/main" userId="S-1-5-21-3333955440-2276455168-2103257635-2777558" providerId="AD"/>
      </p:ext>
    </p:extLst>
  </p:cmAuthor>
  <p:cmAuthor id="2" name="Ariztía Larraín, María José" initials="ALMJ" lastIdx="2" clrIdx="1">
    <p:extLst>
      <p:ext uri="{19B8F6BF-5375-455C-9EA6-DF929625EA0E}">
        <p15:presenceInfo xmlns:p15="http://schemas.microsoft.com/office/powerpoint/2012/main" userId="S-1-5-21-3333955440-2276455168-2103257635-279720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CC"/>
    <a:srgbClr val="FFCCFF"/>
    <a:srgbClr val="0000FF"/>
    <a:srgbClr val="FFCCCC"/>
    <a:srgbClr val="CCECFF"/>
    <a:srgbClr val="FF6699"/>
    <a:srgbClr val="666666"/>
    <a:srgbClr val="0E1C7F"/>
    <a:srgbClr val="0070C0"/>
    <a:srgbClr val="F8D2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94660"/>
  </p:normalViewPr>
  <p:slideViewPr>
    <p:cSldViewPr snapToObjects="1">
      <p:cViewPr varScale="1">
        <p:scale>
          <a:sx n="84" d="100"/>
          <a:sy n="84" d="100"/>
        </p:scale>
        <p:origin x="1392" y="77"/>
      </p:cViewPr>
      <p:guideLst>
        <p:guide orient="horz" pos="2450"/>
        <p:guide pos="4196"/>
      </p:guideLst>
    </p:cSldViewPr>
  </p:slideViewPr>
  <p:outlineViewPr>
    <p:cViewPr>
      <p:scale>
        <a:sx n="33" d="100"/>
        <a:sy n="33" d="100"/>
      </p:scale>
      <p:origin x="0" y="25488"/>
    </p:cViewPr>
  </p:outlin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handoutMaster" Target="handoutMasters/handoutMaster1.xml"/><Relationship Id="rId3" Type="http://schemas.openxmlformats.org/officeDocument/2006/relationships/slideMaster" Target="slideMasters/slideMaster2.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1" y="0"/>
            <a:ext cx="3038319" cy="465242"/>
          </a:xfrm>
          <a:prstGeom prst="rect">
            <a:avLst/>
          </a:prstGeom>
        </p:spPr>
        <p:txBody>
          <a:bodyPr vert="horz" wrap="square" lIns="92810" tIns="46405" rIns="92810" bIns="46405" numCol="1" anchor="t" anchorCtr="0" compatLnSpc="1">
            <a:prstTxWarp prst="textNoShape">
              <a:avLst/>
            </a:prstTxWarp>
          </a:bodyPr>
          <a:lstStyle>
            <a:lvl1pPr defTabSz="427650" eaLnBrk="1" hangingPunct="1">
              <a:defRPr sz="1200">
                <a:latin typeface="Arial" charset="0"/>
                <a:ea typeface="ＭＳ Ｐゴシック" pitchFamily="-109" charset="-128"/>
                <a:cs typeface="+mn-cs"/>
              </a:defRPr>
            </a:lvl1pPr>
          </a:lstStyle>
          <a:p>
            <a:pPr>
              <a:defRPr/>
            </a:pPr>
            <a:endParaRPr lang="es-ES" dirty="0"/>
          </a:p>
        </p:txBody>
      </p:sp>
      <p:sp>
        <p:nvSpPr>
          <p:cNvPr id="3" name="Marcador de fecha 2"/>
          <p:cNvSpPr>
            <a:spLocks noGrp="1"/>
          </p:cNvSpPr>
          <p:nvPr>
            <p:ph type="dt" sz="quarter" idx="1"/>
          </p:nvPr>
        </p:nvSpPr>
        <p:spPr>
          <a:xfrm>
            <a:off x="3970885" y="0"/>
            <a:ext cx="3038319" cy="465242"/>
          </a:xfrm>
          <a:prstGeom prst="rect">
            <a:avLst/>
          </a:prstGeom>
        </p:spPr>
        <p:txBody>
          <a:bodyPr vert="horz" wrap="square" lIns="92810" tIns="46405" rIns="92810" bIns="46405" numCol="1" anchor="t" anchorCtr="0" compatLnSpc="1">
            <a:prstTxWarp prst="textNoShape">
              <a:avLst/>
            </a:prstTxWarp>
          </a:bodyPr>
          <a:lstStyle>
            <a:lvl1pPr algn="r" eaLnBrk="1" hangingPunct="1">
              <a:defRPr sz="1200"/>
            </a:lvl1pPr>
          </a:lstStyle>
          <a:p>
            <a:fld id="{195A99EA-D983-4AC7-B094-018C4F52B092}" type="datetime1">
              <a:rPr lang="es-ES_tradnl" altLang="es-CL"/>
              <a:pPr/>
              <a:t>29/07/2016</a:t>
            </a:fld>
            <a:endParaRPr lang="es-ES_tradnl" altLang="es-CL" dirty="0"/>
          </a:p>
        </p:txBody>
      </p:sp>
      <p:sp>
        <p:nvSpPr>
          <p:cNvPr id="4" name="Marcador de pie de página 3"/>
          <p:cNvSpPr>
            <a:spLocks noGrp="1"/>
          </p:cNvSpPr>
          <p:nvPr>
            <p:ph type="ftr" sz="quarter" idx="2"/>
          </p:nvPr>
        </p:nvSpPr>
        <p:spPr>
          <a:xfrm>
            <a:off x="1" y="8829054"/>
            <a:ext cx="3038319" cy="465242"/>
          </a:xfrm>
          <a:prstGeom prst="rect">
            <a:avLst/>
          </a:prstGeom>
        </p:spPr>
        <p:txBody>
          <a:bodyPr vert="horz" wrap="square" lIns="92810" tIns="46405" rIns="92810" bIns="46405" numCol="1" anchor="b" anchorCtr="0" compatLnSpc="1">
            <a:prstTxWarp prst="textNoShape">
              <a:avLst/>
            </a:prstTxWarp>
          </a:bodyPr>
          <a:lstStyle>
            <a:lvl1pPr defTabSz="427650" eaLnBrk="1" hangingPunct="1">
              <a:defRPr sz="1200">
                <a:latin typeface="Arial" charset="0"/>
                <a:ea typeface="ＭＳ Ｐゴシック" pitchFamily="-109" charset="-128"/>
                <a:cs typeface="+mn-cs"/>
              </a:defRPr>
            </a:lvl1pPr>
          </a:lstStyle>
          <a:p>
            <a:pPr>
              <a:defRPr/>
            </a:pPr>
            <a:endParaRPr lang="es-ES" dirty="0"/>
          </a:p>
        </p:txBody>
      </p:sp>
      <p:sp>
        <p:nvSpPr>
          <p:cNvPr id="5" name="Marcador de número de diapositiva 4"/>
          <p:cNvSpPr>
            <a:spLocks noGrp="1"/>
          </p:cNvSpPr>
          <p:nvPr>
            <p:ph type="sldNum" sz="quarter" idx="3"/>
          </p:nvPr>
        </p:nvSpPr>
        <p:spPr>
          <a:xfrm>
            <a:off x="3970885" y="8829054"/>
            <a:ext cx="3038319" cy="465242"/>
          </a:xfrm>
          <a:prstGeom prst="rect">
            <a:avLst/>
          </a:prstGeom>
        </p:spPr>
        <p:txBody>
          <a:bodyPr vert="horz" wrap="square" lIns="92810" tIns="46405" rIns="92810" bIns="46405" numCol="1" anchor="b" anchorCtr="0" compatLnSpc="1">
            <a:prstTxWarp prst="textNoShape">
              <a:avLst/>
            </a:prstTxWarp>
          </a:bodyPr>
          <a:lstStyle>
            <a:lvl1pPr algn="r" eaLnBrk="1" hangingPunct="1">
              <a:defRPr sz="1200"/>
            </a:lvl1pPr>
          </a:lstStyle>
          <a:p>
            <a:fld id="{6427BCB8-A40F-4517-AB71-393FCC6BCACE}" type="slidenum">
              <a:rPr lang="es-ES_tradnl" altLang="es-CL"/>
              <a:pPr/>
              <a:t>‹Nº›</a:t>
            </a:fld>
            <a:endParaRPr lang="es-ES_tradnl" altLang="es-CL" dirty="0"/>
          </a:p>
        </p:txBody>
      </p:sp>
    </p:spTree>
    <p:extLst>
      <p:ext uri="{BB962C8B-B14F-4D97-AF65-F5344CB8AC3E}">
        <p14:creationId xmlns:p14="http://schemas.microsoft.com/office/powerpoint/2010/main" val="20136498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1" y="0"/>
            <a:ext cx="3038319" cy="465242"/>
          </a:xfrm>
          <a:prstGeom prst="rect">
            <a:avLst/>
          </a:prstGeom>
        </p:spPr>
        <p:txBody>
          <a:bodyPr vert="horz" wrap="square" lIns="92810" tIns="46405" rIns="92810" bIns="46405" numCol="1" anchor="t" anchorCtr="0" compatLnSpc="1">
            <a:prstTxWarp prst="textNoShape">
              <a:avLst/>
            </a:prstTxWarp>
          </a:bodyPr>
          <a:lstStyle>
            <a:lvl1pPr defTabSz="427650" eaLnBrk="1" hangingPunct="1">
              <a:defRPr sz="1200">
                <a:latin typeface="Arial" charset="0"/>
                <a:ea typeface="ＭＳ Ｐゴシック" pitchFamily="-109" charset="-128"/>
                <a:cs typeface="+mn-cs"/>
              </a:defRPr>
            </a:lvl1pPr>
          </a:lstStyle>
          <a:p>
            <a:pPr>
              <a:defRPr/>
            </a:pPr>
            <a:endParaRPr lang="es-ES" dirty="0"/>
          </a:p>
        </p:txBody>
      </p:sp>
      <p:sp>
        <p:nvSpPr>
          <p:cNvPr id="3" name="Marcador de fecha 2"/>
          <p:cNvSpPr>
            <a:spLocks noGrp="1"/>
          </p:cNvSpPr>
          <p:nvPr>
            <p:ph type="dt" idx="1"/>
          </p:nvPr>
        </p:nvSpPr>
        <p:spPr>
          <a:xfrm>
            <a:off x="3970885" y="0"/>
            <a:ext cx="3038319" cy="465242"/>
          </a:xfrm>
          <a:prstGeom prst="rect">
            <a:avLst/>
          </a:prstGeom>
        </p:spPr>
        <p:txBody>
          <a:bodyPr vert="horz" wrap="square" lIns="92810" tIns="46405" rIns="92810" bIns="46405" numCol="1" anchor="t" anchorCtr="0" compatLnSpc="1">
            <a:prstTxWarp prst="textNoShape">
              <a:avLst/>
            </a:prstTxWarp>
          </a:bodyPr>
          <a:lstStyle>
            <a:lvl1pPr algn="r" eaLnBrk="1" hangingPunct="1">
              <a:defRPr sz="1200"/>
            </a:lvl1pPr>
          </a:lstStyle>
          <a:p>
            <a:fld id="{99C429D3-AAA2-4F4F-BB5C-84570888476B}" type="datetime1">
              <a:rPr lang="es-ES_tradnl" altLang="es-CL"/>
              <a:pPr/>
              <a:t>29/07/2016</a:t>
            </a:fld>
            <a:endParaRPr lang="es-ES_tradnl" altLang="es-CL" dirty="0"/>
          </a:p>
        </p:txBody>
      </p:sp>
      <p:sp>
        <p:nvSpPr>
          <p:cNvPr id="4" name="Marcador de imagen de diapositiva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wrap="square" lIns="92810" tIns="46405" rIns="92810" bIns="46405" numCol="1" anchor="ctr" anchorCtr="0" compatLnSpc="1">
            <a:prstTxWarp prst="textNoShape">
              <a:avLst/>
            </a:prstTxWarp>
          </a:bodyPr>
          <a:lstStyle/>
          <a:p>
            <a:pPr lvl="0"/>
            <a:endParaRPr lang="es-ES" noProof="0" dirty="0"/>
          </a:p>
        </p:txBody>
      </p:sp>
      <p:sp>
        <p:nvSpPr>
          <p:cNvPr id="5" name="Marcador de notas 4"/>
          <p:cNvSpPr>
            <a:spLocks noGrp="1"/>
          </p:cNvSpPr>
          <p:nvPr>
            <p:ph type="body" sz="quarter" idx="3"/>
          </p:nvPr>
        </p:nvSpPr>
        <p:spPr>
          <a:xfrm>
            <a:off x="701520" y="4414529"/>
            <a:ext cx="5607362" cy="4185064"/>
          </a:xfrm>
          <a:prstGeom prst="rect">
            <a:avLst/>
          </a:prstGeom>
        </p:spPr>
        <p:txBody>
          <a:bodyPr vert="horz" wrap="square" lIns="92810" tIns="46405" rIns="92810" bIns="46405" numCol="1" anchor="t" anchorCtr="0" compatLnSpc="1">
            <a:prstTxWarp prst="textNoShape">
              <a:avLst/>
            </a:prstTxWarp>
            <a:normAutofit/>
          </a:bodyPr>
          <a:lstStyle/>
          <a:p>
            <a:pPr lvl="0"/>
            <a:r>
              <a:rPr lang="en-US" altLang="es-CL"/>
              <a:t>Haga clic para modificar el estilo de texto del patrón</a:t>
            </a:r>
          </a:p>
          <a:p>
            <a:pPr lvl="1"/>
            <a:r>
              <a:rPr lang="en-US" altLang="es-CL"/>
              <a:t>Segundo nivel</a:t>
            </a:r>
          </a:p>
          <a:p>
            <a:pPr lvl="2"/>
            <a:r>
              <a:rPr lang="en-US" altLang="es-CL"/>
              <a:t>Tercer nivel</a:t>
            </a:r>
          </a:p>
          <a:p>
            <a:pPr lvl="3"/>
            <a:r>
              <a:rPr lang="en-US" altLang="es-CL"/>
              <a:t>Cuarto nivel</a:t>
            </a:r>
          </a:p>
          <a:p>
            <a:pPr lvl="4"/>
            <a:r>
              <a:rPr lang="en-US" altLang="es-CL"/>
              <a:t>Quinto nivel</a:t>
            </a:r>
            <a:endParaRPr lang="es-ES_tradnl" altLang="es-CL"/>
          </a:p>
        </p:txBody>
      </p:sp>
      <p:sp>
        <p:nvSpPr>
          <p:cNvPr id="6" name="Marcador de pie de página 5"/>
          <p:cNvSpPr>
            <a:spLocks noGrp="1"/>
          </p:cNvSpPr>
          <p:nvPr>
            <p:ph type="ftr" sz="quarter" idx="4"/>
          </p:nvPr>
        </p:nvSpPr>
        <p:spPr>
          <a:xfrm>
            <a:off x="1" y="8829054"/>
            <a:ext cx="3038319" cy="465242"/>
          </a:xfrm>
          <a:prstGeom prst="rect">
            <a:avLst/>
          </a:prstGeom>
        </p:spPr>
        <p:txBody>
          <a:bodyPr vert="horz" wrap="square" lIns="92810" tIns="46405" rIns="92810" bIns="46405" numCol="1" anchor="b" anchorCtr="0" compatLnSpc="1">
            <a:prstTxWarp prst="textNoShape">
              <a:avLst/>
            </a:prstTxWarp>
          </a:bodyPr>
          <a:lstStyle>
            <a:lvl1pPr defTabSz="427650" eaLnBrk="1" hangingPunct="1">
              <a:defRPr sz="1200">
                <a:latin typeface="Arial" charset="0"/>
                <a:ea typeface="ＭＳ Ｐゴシック" pitchFamily="-109" charset="-128"/>
                <a:cs typeface="+mn-cs"/>
              </a:defRPr>
            </a:lvl1pPr>
          </a:lstStyle>
          <a:p>
            <a:pPr>
              <a:defRPr/>
            </a:pPr>
            <a:endParaRPr lang="es-ES" dirty="0"/>
          </a:p>
        </p:txBody>
      </p:sp>
      <p:sp>
        <p:nvSpPr>
          <p:cNvPr id="7" name="Marcador de número de diapositiva 6"/>
          <p:cNvSpPr>
            <a:spLocks noGrp="1"/>
          </p:cNvSpPr>
          <p:nvPr>
            <p:ph type="sldNum" sz="quarter" idx="5"/>
          </p:nvPr>
        </p:nvSpPr>
        <p:spPr>
          <a:xfrm>
            <a:off x="3970885" y="8829054"/>
            <a:ext cx="3038319" cy="465242"/>
          </a:xfrm>
          <a:prstGeom prst="rect">
            <a:avLst/>
          </a:prstGeom>
        </p:spPr>
        <p:txBody>
          <a:bodyPr vert="horz" wrap="square" lIns="92810" tIns="46405" rIns="92810" bIns="46405" numCol="1" anchor="b" anchorCtr="0" compatLnSpc="1">
            <a:prstTxWarp prst="textNoShape">
              <a:avLst/>
            </a:prstTxWarp>
          </a:bodyPr>
          <a:lstStyle>
            <a:lvl1pPr algn="r" eaLnBrk="1" hangingPunct="1">
              <a:defRPr sz="1200"/>
            </a:lvl1pPr>
          </a:lstStyle>
          <a:p>
            <a:fld id="{85210A34-3A6B-463F-8763-7C6C30470C24}" type="slidenum">
              <a:rPr lang="es-ES_tradnl" altLang="es-CL"/>
              <a:pPr/>
              <a:t>‹Nº›</a:t>
            </a:fld>
            <a:endParaRPr lang="es-ES_tradnl" altLang="es-CL" dirty="0"/>
          </a:p>
        </p:txBody>
      </p:sp>
    </p:spTree>
    <p:extLst>
      <p:ext uri="{BB962C8B-B14F-4D97-AF65-F5344CB8AC3E}">
        <p14:creationId xmlns:p14="http://schemas.microsoft.com/office/powerpoint/2010/main" val="3181402432"/>
      </p:ext>
    </p:extLst>
  </p:cSld>
  <p:clrMap bg1="lt1" tx1="dk1" bg2="lt2" tx2="dk2" accent1="accent1" accent2="accent2" accent3="accent3" accent4="accent4" accent5="accent5" accent6="accent6" hlink="hlink" folHlink="folHlink"/>
  <p:hf hdr="0" ftr="0" dt="0"/>
  <p:notesStyle>
    <a:lvl1pPr algn="l" defTabSz="455613" rtl="0" eaLnBrk="0" fontAlgn="base" hangingPunct="0">
      <a:spcBef>
        <a:spcPct val="30000"/>
      </a:spcBef>
      <a:spcAft>
        <a:spcPct val="0"/>
      </a:spcAft>
      <a:defRPr sz="1200" kern="1200">
        <a:solidFill>
          <a:schemeClr val="tx1"/>
        </a:solidFill>
        <a:latin typeface="Arial"/>
        <a:ea typeface="MS PGothic" panose="020B0600070205080204" pitchFamily="34" charset="-128"/>
        <a:cs typeface="MS PGothic" charset="0"/>
      </a:defRPr>
    </a:lvl1pPr>
    <a:lvl2pPr marL="455613" algn="l" defTabSz="455613" rtl="0" eaLnBrk="0" fontAlgn="base" hangingPunct="0">
      <a:spcBef>
        <a:spcPct val="30000"/>
      </a:spcBef>
      <a:spcAft>
        <a:spcPct val="0"/>
      </a:spcAft>
      <a:defRPr sz="1200" kern="1200">
        <a:solidFill>
          <a:schemeClr val="tx1"/>
        </a:solidFill>
        <a:latin typeface="Arial"/>
        <a:ea typeface="MS PGothic" panose="020B0600070205080204" pitchFamily="34" charset="-128"/>
        <a:cs typeface="MS PGothic" charset="0"/>
      </a:defRPr>
    </a:lvl2pPr>
    <a:lvl3pPr marL="912813" algn="l" defTabSz="455613" rtl="0" eaLnBrk="0" fontAlgn="base" hangingPunct="0">
      <a:spcBef>
        <a:spcPct val="30000"/>
      </a:spcBef>
      <a:spcAft>
        <a:spcPct val="0"/>
      </a:spcAft>
      <a:defRPr sz="1200" kern="1200">
        <a:solidFill>
          <a:schemeClr val="tx1"/>
        </a:solidFill>
        <a:latin typeface="Arial"/>
        <a:ea typeface="MS PGothic" panose="020B0600070205080204" pitchFamily="34" charset="-128"/>
        <a:cs typeface="MS PGothic" charset="0"/>
      </a:defRPr>
    </a:lvl3pPr>
    <a:lvl4pPr marL="1370013" algn="l" defTabSz="455613" rtl="0" eaLnBrk="0" fontAlgn="base" hangingPunct="0">
      <a:spcBef>
        <a:spcPct val="30000"/>
      </a:spcBef>
      <a:spcAft>
        <a:spcPct val="0"/>
      </a:spcAft>
      <a:defRPr sz="1200" kern="1200">
        <a:solidFill>
          <a:schemeClr val="tx1"/>
        </a:solidFill>
        <a:latin typeface="Arial"/>
        <a:ea typeface="MS PGothic" panose="020B0600070205080204" pitchFamily="34" charset="-128"/>
        <a:cs typeface="MS PGothic" charset="0"/>
      </a:defRPr>
    </a:lvl4pPr>
    <a:lvl5pPr marL="1827213" algn="l" defTabSz="455613" rtl="0" eaLnBrk="0" fontAlgn="base" hangingPunct="0">
      <a:spcBef>
        <a:spcPct val="30000"/>
      </a:spcBef>
      <a:spcAft>
        <a:spcPct val="0"/>
      </a:spcAft>
      <a:defRPr sz="1200" kern="1200">
        <a:solidFill>
          <a:schemeClr val="tx1"/>
        </a:solidFill>
        <a:latin typeface="Arial"/>
        <a:ea typeface="MS PGothic" panose="020B0600070205080204" pitchFamily="34" charset="-128"/>
        <a:cs typeface="MS PGothic" charset="0"/>
      </a:defRPr>
    </a:lvl5pPr>
    <a:lvl6pPr marL="2285438" algn="l" defTabSz="457088" rtl="0" eaLnBrk="1" latinLnBrk="0" hangingPunct="1">
      <a:defRPr sz="1200" kern="1200">
        <a:solidFill>
          <a:schemeClr val="tx1"/>
        </a:solidFill>
        <a:latin typeface="+mn-lt"/>
        <a:ea typeface="+mn-ea"/>
        <a:cs typeface="+mn-cs"/>
      </a:defRPr>
    </a:lvl6pPr>
    <a:lvl7pPr marL="2742525" algn="l" defTabSz="457088" rtl="0" eaLnBrk="1" latinLnBrk="0" hangingPunct="1">
      <a:defRPr sz="1200" kern="1200">
        <a:solidFill>
          <a:schemeClr val="tx1"/>
        </a:solidFill>
        <a:latin typeface="+mn-lt"/>
        <a:ea typeface="+mn-ea"/>
        <a:cs typeface="+mn-cs"/>
      </a:defRPr>
    </a:lvl7pPr>
    <a:lvl8pPr marL="3199612" algn="l" defTabSz="457088" rtl="0" eaLnBrk="1" latinLnBrk="0" hangingPunct="1">
      <a:defRPr sz="1200" kern="1200">
        <a:solidFill>
          <a:schemeClr val="tx1"/>
        </a:solidFill>
        <a:latin typeface="+mn-lt"/>
        <a:ea typeface="+mn-ea"/>
        <a:cs typeface="+mn-cs"/>
      </a:defRPr>
    </a:lvl8pPr>
    <a:lvl9pPr marL="3656699" algn="l" defTabSz="45708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ltLang="es-CL" dirty="0">
              <a:latin typeface="Arial" panose="020B0604020202020204" pitchFamily="34" charset="0"/>
            </a:endParaRPr>
          </a:p>
        </p:txBody>
      </p:sp>
      <p:sp>
        <p:nvSpPr>
          <p:cNvPr id="532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0120" indent="-284662">
              <a:defRPr sz="2400">
                <a:solidFill>
                  <a:schemeClr val="tx1"/>
                </a:solidFill>
                <a:latin typeface="Arial" panose="020B0604020202020204" pitchFamily="34" charset="0"/>
                <a:ea typeface="MS PGothic" panose="020B0600070205080204" pitchFamily="34" charset="-128"/>
              </a:defRPr>
            </a:lvl2pPr>
            <a:lvl3pPr marL="1138648" indent="-227730">
              <a:defRPr sz="2400">
                <a:solidFill>
                  <a:schemeClr val="tx1"/>
                </a:solidFill>
                <a:latin typeface="Arial" panose="020B0604020202020204" pitchFamily="34" charset="0"/>
                <a:ea typeface="MS PGothic" panose="020B0600070205080204" pitchFamily="34" charset="-128"/>
              </a:defRPr>
            </a:lvl3pPr>
            <a:lvl4pPr marL="1594106" indent="-227730">
              <a:defRPr sz="2400">
                <a:solidFill>
                  <a:schemeClr val="tx1"/>
                </a:solidFill>
                <a:latin typeface="Arial" panose="020B0604020202020204" pitchFamily="34" charset="0"/>
                <a:ea typeface="MS PGothic" panose="020B0600070205080204" pitchFamily="34" charset="-128"/>
              </a:defRPr>
            </a:lvl4pPr>
            <a:lvl5pPr marL="2049565" indent="-227730">
              <a:defRPr sz="2400">
                <a:solidFill>
                  <a:schemeClr val="tx1"/>
                </a:solidFill>
                <a:latin typeface="Arial" panose="020B0604020202020204" pitchFamily="34" charset="0"/>
                <a:ea typeface="MS PGothic" panose="020B0600070205080204" pitchFamily="34" charset="-128"/>
              </a:defRPr>
            </a:lvl5pPr>
            <a:lvl6pPr marL="2505025"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60484"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15943"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71401"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48AFD937-9A39-4A08-BD00-C22E99F3F0BF}" type="slidenum">
              <a:rPr lang="es-ES_tradnl" altLang="es-CL" sz="1200"/>
              <a:pPr/>
              <a:t>2</a:t>
            </a:fld>
            <a:endParaRPr lang="es-ES_tradnl" altLang="es-CL" sz="1200" dirty="0"/>
          </a:p>
        </p:txBody>
      </p:sp>
    </p:spTree>
    <p:extLst>
      <p:ext uri="{BB962C8B-B14F-4D97-AF65-F5344CB8AC3E}">
        <p14:creationId xmlns:p14="http://schemas.microsoft.com/office/powerpoint/2010/main" val="39747353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2"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ltLang="es-CL" dirty="0">
              <a:latin typeface="Arial" panose="020B0604020202020204" pitchFamily="34" charset="0"/>
            </a:endParaRPr>
          </a:p>
        </p:txBody>
      </p:sp>
      <p:sp>
        <p:nvSpPr>
          <p:cNvPr id="61443"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0120" indent="-284662">
              <a:defRPr sz="2400">
                <a:solidFill>
                  <a:schemeClr val="tx1"/>
                </a:solidFill>
                <a:latin typeface="Arial" panose="020B0604020202020204" pitchFamily="34" charset="0"/>
                <a:ea typeface="MS PGothic" panose="020B0600070205080204" pitchFamily="34" charset="-128"/>
              </a:defRPr>
            </a:lvl2pPr>
            <a:lvl3pPr marL="1138648" indent="-227730">
              <a:defRPr sz="2400">
                <a:solidFill>
                  <a:schemeClr val="tx1"/>
                </a:solidFill>
                <a:latin typeface="Arial" panose="020B0604020202020204" pitchFamily="34" charset="0"/>
                <a:ea typeface="MS PGothic" panose="020B0600070205080204" pitchFamily="34" charset="-128"/>
              </a:defRPr>
            </a:lvl3pPr>
            <a:lvl4pPr marL="1594106" indent="-227730">
              <a:defRPr sz="2400">
                <a:solidFill>
                  <a:schemeClr val="tx1"/>
                </a:solidFill>
                <a:latin typeface="Arial" panose="020B0604020202020204" pitchFamily="34" charset="0"/>
                <a:ea typeface="MS PGothic" panose="020B0600070205080204" pitchFamily="34" charset="-128"/>
              </a:defRPr>
            </a:lvl4pPr>
            <a:lvl5pPr marL="2049565" indent="-227730">
              <a:defRPr sz="2400">
                <a:solidFill>
                  <a:schemeClr val="tx1"/>
                </a:solidFill>
                <a:latin typeface="Arial" panose="020B0604020202020204" pitchFamily="34" charset="0"/>
                <a:ea typeface="MS PGothic" panose="020B0600070205080204" pitchFamily="34" charset="-128"/>
              </a:defRPr>
            </a:lvl5pPr>
            <a:lvl6pPr marL="2505025"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60484"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15943"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71401"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862DB96A-B670-47A8-96A0-A0D144BCB858}" type="slidenum">
              <a:rPr lang="es-ES_tradnl" altLang="es-CL" sz="1200"/>
              <a:pPr/>
              <a:t>13</a:t>
            </a:fld>
            <a:endParaRPr lang="es-ES_tradnl" altLang="es-CL" sz="1200" dirty="0"/>
          </a:p>
        </p:txBody>
      </p:sp>
    </p:spTree>
    <p:extLst>
      <p:ext uri="{BB962C8B-B14F-4D97-AF65-F5344CB8AC3E}">
        <p14:creationId xmlns:p14="http://schemas.microsoft.com/office/powerpoint/2010/main" val="38420286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ltLang="es-CL" dirty="0">
              <a:latin typeface="Arial" panose="020B0604020202020204" pitchFamily="34" charset="0"/>
            </a:endParaRPr>
          </a:p>
        </p:txBody>
      </p:sp>
      <p:sp>
        <p:nvSpPr>
          <p:cNvPr id="532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0120" indent="-284662">
              <a:defRPr sz="2400">
                <a:solidFill>
                  <a:schemeClr val="tx1"/>
                </a:solidFill>
                <a:latin typeface="Arial" panose="020B0604020202020204" pitchFamily="34" charset="0"/>
                <a:ea typeface="MS PGothic" panose="020B0600070205080204" pitchFamily="34" charset="-128"/>
              </a:defRPr>
            </a:lvl2pPr>
            <a:lvl3pPr marL="1138648" indent="-227730">
              <a:defRPr sz="2400">
                <a:solidFill>
                  <a:schemeClr val="tx1"/>
                </a:solidFill>
                <a:latin typeface="Arial" panose="020B0604020202020204" pitchFamily="34" charset="0"/>
                <a:ea typeface="MS PGothic" panose="020B0600070205080204" pitchFamily="34" charset="-128"/>
              </a:defRPr>
            </a:lvl3pPr>
            <a:lvl4pPr marL="1594106" indent="-227730">
              <a:defRPr sz="2400">
                <a:solidFill>
                  <a:schemeClr val="tx1"/>
                </a:solidFill>
                <a:latin typeface="Arial" panose="020B0604020202020204" pitchFamily="34" charset="0"/>
                <a:ea typeface="MS PGothic" panose="020B0600070205080204" pitchFamily="34" charset="-128"/>
              </a:defRPr>
            </a:lvl4pPr>
            <a:lvl5pPr marL="2049565" indent="-227730">
              <a:defRPr sz="2400">
                <a:solidFill>
                  <a:schemeClr val="tx1"/>
                </a:solidFill>
                <a:latin typeface="Arial" panose="020B0604020202020204" pitchFamily="34" charset="0"/>
                <a:ea typeface="MS PGothic" panose="020B0600070205080204" pitchFamily="34" charset="-128"/>
              </a:defRPr>
            </a:lvl5pPr>
            <a:lvl6pPr marL="2505025"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60484"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15943"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71401"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48AFD937-9A39-4A08-BD00-C22E99F3F0BF}" type="slidenum">
              <a:rPr lang="es-ES_tradnl" altLang="es-CL" sz="1200"/>
              <a:pPr/>
              <a:t>3</a:t>
            </a:fld>
            <a:endParaRPr lang="es-ES_tradnl" altLang="es-CL" sz="1200" dirty="0"/>
          </a:p>
        </p:txBody>
      </p:sp>
    </p:spTree>
    <p:extLst>
      <p:ext uri="{BB962C8B-B14F-4D97-AF65-F5344CB8AC3E}">
        <p14:creationId xmlns:p14="http://schemas.microsoft.com/office/powerpoint/2010/main" val="22942606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ltLang="es-CL" dirty="0">
              <a:latin typeface="Arial" panose="020B0604020202020204" pitchFamily="34" charset="0"/>
            </a:endParaRPr>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0120" indent="-284662">
              <a:defRPr sz="2400">
                <a:solidFill>
                  <a:schemeClr val="tx1"/>
                </a:solidFill>
                <a:latin typeface="Arial" panose="020B0604020202020204" pitchFamily="34" charset="0"/>
                <a:ea typeface="MS PGothic" panose="020B0600070205080204" pitchFamily="34" charset="-128"/>
              </a:defRPr>
            </a:lvl2pPr>
            <a:lvl3pPr marL="1138648" indent="-227730">
              <a:defRPr sz="2400">
                <a:solidFill>
                  <a:schemeClr val="tx1"/>
                </a:solidFill>
                <a:latin typeface="Arial" panose="020B0604020202020204" pitchFamily="34" charset="0"/>
                <a:ea typeface="MS PGothic" panose="020B0600070205080204" pitchFamily="34" charset="-128"/>
              </a:defRPr>
            </a:lvl3pPr>
            <a:lvl4pPr marL="1594106" indent="-227730">
              <a:defRPr sz="2400">
                <a:solidFill>
                  <a:schemeClr val="tx1"/>
                </a:solidFill>
                <a:latin typeface="Arial" panose="020B0604020202020204" pitchFamily="34" charset="0"/>
                <a:ea typeface="MS PGothic" panose="020B0600070205080204" pitchFamily="34" charset="-128"/>
              </a:defRPr>
            </a:lvl4pPr>
            <a:lvl5pPr marL="2049565" indent="-227730">
              <a:defRPr sz="2400">
                <a:solidFill>
                  <a:schemeClr val="tx1"/>
                </a:solidFill>
                <a:latin typeface="Arial" panose="020B0604020202020204" pitchFamily="34" charset="0"/>
                <a:ea typeface="MS PGothic" panose="020B0600070205080204" pitchFamily="34" charset="-128"/>
              </a:defRPr>
            </a:lvl5pPr>
            <a:lvl6pPr marL="2505025"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60484"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15943"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71401"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85C17D7-7333-4950-AC57-7BE85567911B}" type="slidenum">
              <a:rPr lang="es-ES_tradnl" altLang="es-CL" sz="1200"/>
              <a:pPr/>
              <a:t>4</a:t>
            </a:fld>
            <a:endParaRPr lang="es-ES_tradnl" altLang="es-CL" sz="1200" dirty="0"/>
          </a:p>
        </p:txBody>
      </p:sp>
    </p:spTree>
    <p:extLst>
      <p:ext uri="{BB962C8B-B14F-4D97-AF65-F5344CB8AC3E}">
        <p14:creationId xmlns:p14="http://schemas.microsoft.com/office/powerpoint/2010/main" val="9832278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2"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ltLang="es-CL" dirty="0">
              <a:latin typeface="Arial" panose="020B0604020202020204" pitchFamily="34" charset="0"/>
            </a:endParaRPr>
          </a:p>
        </p:txBody>
      </p:sp>
      <p:sp>
        <p:nvSpPr>
          <p:cNvPr id="61443"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0120" indent="-284662">
              <a:defRPr sz="2400">
                <a:solidFill>
                  <a:schemeClr val="tx1"/>
                </a:solidFill>
                <a:latin typeface="Arial" panose="020B0604020202020204" pitchFamily="34" charset="0"/>
                <a:ea typeface="MS PGothic" panose="020B0600070205080204" pitchFamily="34" charset="-128"/>
              </a:defRPr>
            </a:lvl2pPr>
            <a:lvl3pPr marL="1138648" indent="-227730">
              <a:defRPr sz="2400">
                <a:solidFill>
                  <a:schemeClr val="tx1"/>
                </a:solidFill>
                <a:latin typeface="Arial" panose="020B0604020202020204" pitchFamily="34" charset="0"/>
                <a:ea typeface="MS PGothic" panose="020B0600070205080204" pitchFamily="34" charset="-128"/>
              </a:defRPr>
            </a:lvl3pPr>
            <a:lvl4pPr marL="1594106" indent="-227730">
              <a:defRPr sz="2400">
                <a:solidFill>
                  <a:schemeClr val="tx1"/>
                </a:solidFill>
                <a:latin typeface="Arial" panose="020B0604020202020204" pitchFamily="34" charset="0"/>
                <a:ea typeface="MS PGothic" panose="020B0600070205080204" pitchFamily="34" charset="-128"/>
              </a:defRPr>
            </a:lvl4pPr>
            <a:lvl5pPr marL="2049565" indent="-227730">
              <a:defRPr sz="2400">
                <a:solidFill>
                  <a:schemeClr val="tx1"/>
                </a:solidFill>
                <a:latin typeface="Arial" panose="020B0604020202020204" pitchFamily="34" charset="0"/>
                <a:ea typeface="MS PGothic" panose="020B0600070205080204" pitchFamily="34" charset="-128"/>
              </a:defRPr>
            </a:lvl5pPr>
            <a:lvl6pPr marL="2505025"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60484"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15943"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71401"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862DB96A-B670-47A8-96A0-A0D144BCB858}" type="slidenum">
              <a:rPr lang="es-ES_tradnl" altLang="es-CL" sz="1200"/>
              <a:pPr/>
              <a:t>6</a:t>
            </a:fld>
            <a:endParaRPr lang="es-ES_tradnl" altLang="es-CL" sz="1200" dirty="0"/>
          </a:p>
        </p:txBody>
      </p:sp>
    </p:spTree>
    <p:extLst>
      <p:ext uri="{BB962C8B-B14F-4D97-AF65-F5344CB8AC3E}">
        <p14:creationId xmlns:p14="http://schemas.microsoft.com/office/powerpoint/2010/main" val="24789547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ltLang="es-CL" dirty="0">
              <a:latin typeface="Arial" panose="020B0604020202020204" pitchFamily="34" charset="0"/>
            </a:endParaRPr>
          </a:p>
        </p:txBody>
      </p:sp>
      <p:sp>
        <p:nvSpPr>
          <p:cNvPr id="4301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0120" indent="-284662">
              <a:defRPr sz="2400">
                <a:solidFill>
                  <a:schemeClr val="tx1"/>
                </a:solidFill>
                <a:latin typeface="Arial" panose="020B0604020202020204" pitchFamily="34" charset="0"/>
                <a:ea typeface="MS PGothic" panose="020B0600070205080204" pitchFamily="34" charset="-128"/>
              </a:defRPr>
            </a:lvl2pPr>
            <a:lvl3pPr marL="1138648" indent="-227730">
              <a:defRPr sz="2400">
                <a:solidFill>
                  <a:schemeClr val="tx1"/>
                </a:solidFill>
                <a:latin typeface="Arial" panose="020B0604020202020204" pitchFamily="34" charset="0"/>
                <a:ea typeface="MS PGothic" panose="020B0600070205080204" pitchFamily="34" charset="-128"/>
              </a:defRPr>
            </a:lvl3pPr>
            <a:lvl4pPr marL="1594106" indent="-227730">
              <a:defRPr sz="2400">
                <a:solidFill>
                  <a:schemeClr val="tx1"/>
                </a:solidFill>
                <a:latin typeface="Arial" panose="020B0604020202020204" pitchFamily="34" charset="0"/>
                <a:ea typeface="MS PGothic" panose="020B0600070205080204" pitchFamily="34" charset="-128"/>
              </a:defRPr>
            </a:lvl4pPr>
            <a:lvl5pPr marL="2049565" indent="-227730">
              <a:defRPr sz="2400">
                <a:solidFill>
                  <a:schemeClr val="tx1"/>
                </a:solidFill>
                <a:latin typeface="Arial" panose="020B0604020202020204" pitchFamily="34" charset="0"/>
                <a:ea typeface="MS PGothic" panose="020B0600070205080204" pitchFamily="34" charset="-128"/>
              </a:defRPr>
            </a:lvl5pPr>
            <a:lvl6pPr marL="2505025"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60484"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15943"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71401"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8B33E915-1678-497F-BB9F-CC83BD3E51B2}" type="slidenum">
              <a:rPr lang="es-ES_tradnl" altLang="es-CL" sz="1200"/>
              <a:pPr/>
              <a:t>7</a:t>
            </a:fld>
            <a:endParaRPr lang="es-ES_tradnl" altLang="es-CL" sz="1200" dirty="0"/>
          </a:p>
        </p:txBody>
      </p:sp>
    </p:spTree>
    <p:extLst>
      <p:ext uri="{BB962C8B-B14F-4D97-AF65-F5344CB8AC3E}">
        <p14:creationId xmlns:p14="http://schemas.microsoft.com/office/powerpoint/2010/main" val="7144189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6"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ltLang="es-CL" dirty="0">
              <a:latin typeface="Arial" panose="020B0604020202020204" pitchFamily="34" charset="0"/>
            </a:endParaRPr>
          </a:p>
        </p:txBody>
      </p:sp>
      <p:sp>
        <p:nvSpPr>
          <p:cNvPr id="47107"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0120" indent="-284662">
              <a:defRPr sz="2400">
                <a:solidFill>
                  <a:schemeClr val="tx1"/>
                </a:solidFill>
                <a:latin typeface="Arial" panose="020B0604020202020204" pitchFamily="34" charset="0"/>
                <a:ea typeface="MS PGothic" panose="020B0600070205080204" pitchFamily="34" charset="-128"/>
              </a:defRPr>
            </a:lvl2pPr>
            <a:lvl3pPr marL="1138648" indent="-227730">
              <a:defRPr sz="2400">
                <a:solidFill>
                  <a:schemeClr val="tx1"/>
                </a:solidFill>
                <a:latin typeface="Arial" panose="020B0604020202020204" pitchFamily="34" charset="0"/>
                <a:ea typeface="MS PGothic" panose="020B0600070205080204" pitchFamily="34" charset="-128"/>
              </a:defRPr>
            </a:lvl3pPr>
            <a:lvl4pPr marL="1594106" indent="-227730">
              <a:defRPr sz="2400">
                <a:solidFill>
                  <a:schemeClr val="tx1"/>
                </a:solidFill>
                <a:latin typeface="Arial" panose="020B0604020202020204" pitchFamily="34" charset="0"/>
                <a:ea typeface="MS PGothic" panose="020B0600070205080204" pitchFamily="34" charset="-128"/>
              </a:defRPr>
            </a:lvl4pPr>
            <a:lvl5pPr marL="2049565" indent="-227730">
              <a:defRPr sz="2400">
                <a:solidFill>
                  <a:schemeClr val="tx1"/>
                </a:solidFill>
                <a:latin typeface="Arial" panose="020B0604020202020204" pitchFamily="34" charset="0"/>
                <a:ea typeface="MS PGothic" panose="020B0600070205080204" pitchFamily="34" charset="-128"/>
              </a:defRPr>
            </a:lvl5pPr>
            <a:lvl6pPr marL="2505025"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60484"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15943"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71401"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2551D00-B17D-4FF2-8813-2F1FF671979F}" type="slidenum">
              <a:rPr lang="es-ES_tradnl" altLang="es-CL" sz="1200"/>
              <a:pPr/>
              <a:t>8</a:t>
            </a:fld>
            <a:endParaRPr lang="es-ES_tradnl" altLang="es-CL" sz="1200" dirty="0"/>
          </a:p>
        </p:txBody>
      </p:sp>
    </p:spTree>
    <p:extLst>
      <p:ext uri="{BB962C8B-B14F-4D97-AF65-F5344CB8AC3E}">
        <p14:creationId xmlns:p14="http://schemas.microsoft.com/office/powerpoint/2010/main" val="14977966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ltLang="es-CL" dirty="0">
              <a:latin typeface="Arial" panose="020B0604020202020204" pitchFamily="34" charset="0"/>
            </a:endParaRPr>
          </a:p>
        </p:txBody>
      </p:sp>
      <p:sp>
        <p:nvSpPr>
          <p:cNvPr id="532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0120" indent="-284662">
              <a:defRPr sz="2400">
                <a:solidFill>
                  <a:schemeClr val="tx1"/>
                </a:solidFill>
                <a:latin typeface="Arial" panose="020B0604020202020204" pitchFamily="34" charset="0"/>
                <a:ea typeface="MS PGothic" panose="020B0600070205080204" pitchFamily="34" charset="-128"/>
              </a:defRPr>
            </a:lvl2pPr>
            <a:lvl3pPr marL="1138648" indent="-227730">
              <a:defRPr sz="2400">
                <a:solidFill>
                  <a:schemeClr val="tx1"/>
                </a:solidFill>
                <a:latin typeface="Arial" panose="020B0604020202020204" pitchFamily="34" charset="0"/>
                <a:ea typeface="MS PGothic" panose="020B0600070205080204" pitchFamily="34" charset="-128"/>
              </a:defRPr>
            </a:lvl3pPr>
            <a:lvl4pPr marL="1594106" indent="-227730">
              <a:defRPr sz="2400">
                <a:solidFill>
                  <a:schemeClr val="tx1"/>
                </a:solidFill>
                <a:latin typeface="Arial" panose="020B0604020202020204" pitchFamily="34" charset="0"/>
                <a:ea typeface="MS PGothic" panose="020B0600070205080204" pitchFamily="34" charset="-128"/>
              </a:defRPr>
            </a:lvl4pPr>
            <a:lvl5pPr marL="2049565" indent="-227730">
              <a:defRPr sz="2400">
                <a:solidFill>
                  <a:schemeClr val="tx1"/>
                </a:solidFill>
                <a:latin typeface="Arial" panose="020B0604020202020204" pitchFamily="34" charset="0"/>
                <a:ea typeface="MS PGothic" panose="020B0600070205080204" pitchFamily="34" charset="-128"/>
              </a:defRPr>
            </a:lvl5pPr>
            <a:lvl6pPr marL="2505025"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60484"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15943"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71401"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48AFD937-9A39-4A08-BD00-C22E99F3F0BF}" type="slidenum">
              <a:rPr lang="es-ES_tradnl" altLang="es-CL" sz="1200"/>
              <a:pPr/>
              <a:t>9</a:t>
            </a:fld>
            <a:endParaRPr lang="es-ES_tradnl" altLang="es-CL" sz="1200" dirty="0"/>
          </a:p>
        </p:txBody>
      </p:sp>
    </p:spTree>
    <p:extLst>
      <p:ext uri="{BB962C8B-B14F-4D97-AF65-F5344CB8AC3E}">
        <p14:creationId xmlns:p14="http://schemas.microsoft.com/office/powerpoint/2010/main" val="8698409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ltLang="es-CL" dirty="0">
              <a:latin typeface="Arial" panose="020B0604020202020204" pitchFamily="34" charset="0"/>
            </a:endParaRPr>
          </a:p>
        </p:txBody>
      </p:sp>
      <p:sp>
        <p:nvSpPr>
          <p:cNvPr id="532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0120" indent="-284662">
              <a:defRPr sz="2400">
                <a:solidFill>
                  <a:schemeClr val="tx1"/>
                </a:solidFill>
                <a:latin typeface="Arial" panose="020B0604020202020204" pitchFamily="34" charset="0"/>
                <a:ea typeface="MS PGothic" panose="020B0600070205080204" pitchFamily="34" charset="-128"/>
              </a:defRPr>
            </a:lvl2pPr>
            <a:lvl3pPr marL="1138648" indent="-227730">
              <a:defRPr sz="2400">
                <a:solidFill>
                  <a:schemeClr val="tx1"/>
                </a:solidFill>
                <a:latin typeface="Arial" panose="020B0604020202020204" pitchFamily="34" charset="0"/>
                <a:ea typeface="MS PGothic" panose="020B0600070205080204" pitchFamily="34" charset="-128"/>
              </a:defRPr>
            </a:lvl3pPr>
            <a:lvl4pPr marL="1594106" indent="-227730">
              <a:defRPr sz="2400">
                <a:solidFill>
                  <a:schemeClr val="tx1"/>
                </a:solidFill>
                <a:latin typeface="Arial" panose="020B0604020202020204" pitchFamily="34" charset="0"/>
                <a:ea typeface="MS PGothic" panose="020B0600070205080204" pitchFamily="34" charset="-128"/>
              </a:defRPr>
            </a:lvl4pPr>
            <a:lvl5pPr marL="2049565" indent="-227730">
              <a:defRPr sz="2400">
                <a:solidFill>
                  <a:schemeClr val="tx1"/>
                </a:solidFill>
                <a:latin typeface="Arial" panose="020B0604020202020204" pitchFamily="34" charset="0"/>
                <a:ea typeface="MS PGothic" panose="020B0600070205080204" pitchFamily="34" charset="-128"/>
              </a:defRPr>
            </a:lvl5pPr>
            <a:lvl6pPr marL="2505025"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60484"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15943"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71401"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48AFD937-9A39-4A08-BD00-C22E99F3F0BF}" type="slidenum">
              <a:rPr lang="es-ES_tradnl" altLang="es-CL" sz="1200"/>
              <a:pPr/>
              <a:t>10</a:t>
            </a:fld>
            <a:endParaRPr lang="es-ES_tradnl" altLang="es-CL" sz="1200" dirty="0"/>
          </a:p>
        </p:txBody>
      </p:sp>
    </p:spTree>
    <p:extLst>
      <p:ext uri="{BB962C8B-B14F-4D97-AF65-F5344CB8AC3E}">
        <p14:creationId xmlns:p14="http://schemas.microsoft.com/office/powerpoint/2010/main" val="41538800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ltLang="es-CL" dirty="0">
              <a:latin typeface="Arial" panose="020B0604020202020204" pitchFamily="34" charset="0"/>
            </a:endParaRPr>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0120" indent="-284662">
              <a:defRPr sz="2400">
                <a:solidFill>
                  <a:schemeClr val="tx1"/>
                </a:solidFill>
                <a:latin typeface="Arial" panose="020B0604020202020204" pitchFamily="34" charset="0"/>
                <a:ea typeface="MS PGothic" panose="020B0600070205080204" pitchFamily="34" charset="-128"/>
              </a:defRPr>
            </a:lvl2pPr>
            <a:lvl3pPr marL="1138648" indent="-227730">
              <a:defRPr sz="2400">
                <a:solidFill>
                  <a:schemeClr val="tx1"/>
                </a:solidFill>
                <a:latin typeface="Arial" panose="020B0604020202020204" pitchFamily="34" charset="0"/>
                <a:ea typeface="MS PGothic" panose="020B0600070205080204" pitchFamily="34" charset="-128"/>
              </a:defRPr>
            </a:lvl3pPr>
            <a:lvl4pPr marL="1594106" indent="-227730">
              <a:defRPr sz="2400">
                <a:solidFill>
                  <a:schemeClr val="tx1"/>
                </a:solidFill>
                <a:latin typeface="Arial" panose="020B0604020202020204" pitchFamily="34" charset="0"/>
                <a:ea typeface="MS PGothic" panose="020B0600070205080204" pitchFamily="34" charset="-128"/>
              </a:defRPr>
            </a:lvl4pPr>
            <a:lvl5pPr marL="2049565" indent="-227730">
              <a:defRPr sz="2400">
                <a:solidFill>
                  <a:schemeClr val="tx1"/>
                </a:solidFill>
                <a:latin typeface="Arial" panose="020B0604020202020204" pitchFamily="34" charset="0"/>
                <a:ea typeface="MS PGothic" panose="020B0600070205080204" pitchFamily="34" charset="-128"/>
              </a:defRPr>
            </a:lvl5pPr>
            <a:lvl6pPr marL="2505025"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60484"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15943"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71401" indent="-227730" defTabSz="45387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85C17D7-7333-4950-AC57-7BE85567911B}" type="slidenum">
              <a:rPr lang="es-ES_tradnl" altLang="es-CL" sz="1200"/>
              <a:pPr/>
              <a:t>11</a:t>
            </a:fld>
            <a:endParaRPr lang="es-ES_tradnl" altLang="es-CL" sz="1200" dirty="0"/>
          </a:p>
        </p:txBody>
      </p:sp>
    </p:spTree>
    <p:extLst>
      <p:ext uri="{BB962C8B-B14F-4D97-AF65-F5344CB8AC3E}">
        <p14:creationId xmlns:p14="http://schemas.microsoft.com/office/powerpoint/2010/main" val="38496442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Users/waltherreyes/Desktop/PPT%20VARIADOS/TODOS%20ELEMENTOS%20PPT%20TRANSELEC/PORTADAS%20FONDO%20BLANCO/PORTADA%2066.png" TargetMode="External"/><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Users/waltherreyes/Desktop/PPT%20VARIADOS/TODOS%20ELEMENTOS%20PPT%20TRANSELEC/INTERIORES/OK/1.png" TargetMode="External"/><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Users/waltherreyes/Desktop/PPT%20VARIADOS/LOGOTIPO/TRANSELEC%20LOGOTIPO-07.png" TargetMode="Externa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Users/waltherreyes/Desktop/PPT%20VARIADOS/LOGOTIPO/TRANSELEC%20LOGOTIPO-07.png" TargetMode="External"/><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Users/waltherreyes/Desktop/PPT%20VARIADOS/TODOS%20ELEMENTOS%20PPT%20TRANSELEC/INTERIORES/OK/2.png" TargetMode="External"/><Relationship Id="rId4"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3" Type="http://schemas.openxmlformats.org/officeDocument/2006/relationships/image" Target="//Users/waltherreyes/Desktop/PPT%20VARIADOS/LOGOTIPO/TRANSELEC%20LOGOTIPO-07.png" TargetMode="External"/><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Users/waltherreyes/Desktop/PPT%20VARIADOS/TODOS%20ELEMENTOS%20PPT%20TRANSELEC/INTERIORES/OK/4.png" TargetMode="External"/><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Users/waltherreyes/Desktop/PPT%20VARIADOS/LOGOTIPO/TRANSELEC%20LOGOTIPO-07.png" TargetMode="External"/><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Users/waltherreyes/Desktop/PPT%20VARIADOS/TODOS%20ELEMENTOS%20PPT%20TRANSELEC/INTERIORES/OK/5.png" TargetMode="External"/><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Users/waltherreyes/Desktop/PPT%20VARIADOS/TODOS%20ELEMENTOS%20PPT%20TRANSELEC/PORTADAS%20FONDO%20BLANCO/PORTADA%2011.png" TargetMode="External"/><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Users/waltherreyes/Desktop/PPT%20VARIADOS/TODOS%20ELEMENTOS%20PPT%20TRANSELEC/PORTADAS%20FONDO%20BLANCO/PORTADA%2044.png" TargetMode="External"/><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Users/waltherreyes/Desktop/PPT%20VARIADOS/TODOS%20ELEMENTOS%20PPT%20TRANSELEC/PORTADAS%20FONDO%20BLANCO/PORTADA%2022.png" TargetMode="External"/><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Users/waltherreyes/Desktop/PPT%20VARIADOS/TODOS%20ELEMENTOS%20PPT%20TRANSELEC/PORTADAS%20FONDO%20BLANCO/PORTADA%2066.png" TargetMode="External"/><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Users/waltherreyes/Desktop/PPT%20VARIADOS/TODOS%20ELEMENTOS%20PPT%20TRANSELEC/INTERIORES/OK/1.png" TargetMode="External"/><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Users/waltherreyes/Desktop/PPT%20VARIADOS/LOGOTIPO/TRANSELEC%20LOGOTIPO-07.png" TargetMode="Externa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Users/waltherreyes/Desktop/PPT%20VARIADOS/LOGOTIPO/TRANSELEC%20LOGOTIPO-07.png" TargetMode="External"/><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Users/waltherreyes/Desktop/PPT%20VARIADOS/TODOS%20ELEMENTOS%20PPT%20TRANSELEC/INTERIORES/OK/2.png" TargetMode="Externa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Users/waltherreyes/Desktop/PPT%20VARIADOS/LOGOTIPO/TRANSELEC%20LOGOTIPO-07.png" TargetMode="External"/><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Users/waltherreyes/Desktop/PPT%20VARIADOS/TODOS%20ELEMENTOS%20PPT%20TRANSELEC/INTERIORES/OK/4.png" TargetMode="Externa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Users/waltherreyes/Desktop/PPT%20VARIADOS/LOGOTIPO/TRANSELEC%20LOGOTIPO-07.png" TargetMode="External"/><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Users/waltherreyes/Desktop/PPT%20VARIADOS/TODOS%20ELEMENTOS%20PPT%20TRANSELEC/INTERIORES/OK/5.png" TargetMode="Externa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Users/waltherreyes/Desktop/PPT%20VARIADOS/TODOS%20ELEMENTOS%20PPT%20TRANSELEC/PORTADAS%20FONDO%20BLANCO/PORTADA%2011.png" TargetMode="External"/><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Users/waltherreyes/Desktop/PPT%20VARIADOS/TODOS%20ELEMENTOS%20PPT%20TRANSELEC/PORTADAS%20FONDO%20BLANCO/PORTADA%2044.png" TargetMode="External"/><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Users/waltherreyes/Desktop/PPT%20VARIADOS/TODOS%20ELEMENTOS%20PPT%20TRANSELEC/PORTADAS%20FONDO%20BLANCO/PORTADA%2022.png" TargetMode="External"/><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529713" y="3429000"/>
            <a:ext cx="5420276" cy="762967"/>
          </a:xfrm>
          <a:solidFill>
            <a:schemeClr val="bg2">
              <a:alpha val="50000"/>
            </a:schemeClr>
          </a:solidFill>
        </p:spPr>
        <p:txBody>
          <a:bodyPr anchor="b">
            <a:normAutofit/>
          </a:bodyPr>
          <a:lstStyle>
            <a:lvl1pPr algn="ctr">
              <a:defRPr sz="2800" b="1">
                <a:solidFill>
                  <a:srgbClr val="1F487C"/>
                </a:solidFill>
                <a:latin typeface="Calibri" pitchFamily="34" charset="0"/>
                <a:cs typeface="Arial"/>
              </a:defRPr>
            </a:lvl1pPr>
          </a:lstStyle>
          <a:p>
            <a:r>
              <a:rPr lang="es-CL" noProof="0" dirty="0"/>
              <a:t>Clic para editar título</a:t>
            </a:r>
          </a:p>
        </p:txBody>
      </p:sp>
      <p:sp>
        <p:nvSpPr>
          <p:cNvPr id="3" name="Subtítulo 2"/>
          <p:cNvSpPr>
            <a:spLocks noGrp="1"/>
          </p:cNvSpPr>
          <p:nvPr>
            <p:ph type="subTitle" idx="1"/>
          </p:nvPr>
        </p:nvSpPr>
        <p:spPr>
          <a:xfrm>
            <a:off x="251520" y="4437112"/>
            <a:ext cx="5976663" cy="721135"/>
          </a:xfrm>
          <a:solidFill>
            <a:schemeClr val="bg2">
              <a:alpha val="50000"/>
            </a:schemeClr>
          </a:solidFill>
        </p:spPr>
        <p:txBody>
          <a:bodyPr>
            <a:normAutofit/>
          </a:bodyPr>
          <a:lstStyle>
            <a:lvl1pPr marL="0" indent="0" algn="ctr">
              <a:buNone/>
              <a:defRPr sz="1800" b="1">
                <a:solidFill>
                  <a:srgbClr val="1F487C"/>
                </a:solidFill>
                <a:latin typeface="Calibri" pitchFamily="34" charset="0"/>
                <a:cs typeface="Arial"/>
              </a:defRPr>
            </a:lvl1pPr>
            <a:lvl2pPr marL="457088" indent="0" algn="ctr">
              <a:buNone/>
              <a:defRPr>
                <a:solidFill>
                  <a:schemeClr val="tx1">
                    <a:tint val="75000"/>
                  </a:schemeClr>
                </a:solidFill>
              </a:defRPr>
            </a:lvl2pPr>
            <a:lvl3pPr marL="914174" indent="0" algn="ctr">
              <a:buNone/>
              <a:defRPr>
                <a:solidFill>
                  <a:schemeClr val="tx1">
                    <a:tint val="75000"/>
                  </a:schemeClr>
                </a:solidFill>
              </a:defRPr>
            </a:lvl3pPr>
            <a:lvl4pPr marL="1371262" indent="0" algn="ctr">
              <a:buNone/>
              <a:defRPr>
                <a:solidFill>
                  <a:schemeClr val="tx1">
                    <a:tint val="75000"/>
                  </a:schemeClr>
                </a:solidFill>
              </a:defRPr>
            </a:lvl4pPr>
            <a:lvl5pPr marL="1828350" indent="0" algn="ctr">
              <a:buNone/>
              <a:defRPr>
                <a:solidFill>
                  <a:schemeClr val="tx1">
                    <a:tint val="75000"/>
                  </a:schemeClr>
                </a:solidFill>
              </a:defRPr>
            </a:lvl5pPr>
            <a:lvl6pPr marL="2285438" indent="0" algn="ctr">
              <a:buNone/>
              <a:defRPr>
                <a:solidFill>
                  <a:schemeClr val="tx1">
                    <a:tint val="75000"/>
                  </a:schemeClr>
                </a:solidFill>
              </a:defRPr>
            </a:lvl6pPr>
            <a:lvl7pPr marL="2742525" indent="0" algn="ctr">
              <a:buNone/>
              <a:defRPr>
                <a:solidFill>
                  <a:schemeClr val="tx1">
                    <a:tint val="75000"/>
                  </a:schemeClr>
                </a:solidFill>
              </a:defRPr>
            </a:lvl7pPr>
            <a:lvl8pPr marL="3199612" indent="0" algn="ctr">
              <a:buNone/>
              <a:defRPr>
                <a:solidFill>
                  <a:schemeClr val="tx1">
                    <a:tint val="75000"/>
                  </a:schemeClr>
                </a:solidFill>
              </a:defRPr>
            </a:lvl8pPr>
            <a:lvl9pPr marL="3656699" indent="0" algn="ctr">
              <a:buNone/>
              <a:defRPr>
                <a:solidFill>
                  <a:schemeClr val="tx1">
                    <a:tint val="75000"/>
                  </a:schemeClr>
                </a:solidFill>
              </a:defRPr>
            </a:lvl9pPr>
          </a:lstStyle>
          <a:p>
            <a:r>
              <a:rPr lang="es-CL" noProof="0"/>
              <a:t>Haga clic para modificar el estilo de subtítulo del patrón</a:t>
            </a:r>
          </a:p>
        </p:txBody>
      </p:sp>
      <p:sp>
        <p:nvSpPr>
          <p:cNvPr id="4" name="Marcador de número de diapositiva 5"/>
          <p:cNvSpPr>
            <a:spLocks noGrp="1"/>
          </p:cNvSpPr>
          <p:nvPr>
            <p:ph type="sldNum" sz="quarter" idx="10"/>
          </p:nvPr>
        </p:nvSpPr>
        <p:spPr/>
        <p:txBody>
          <a:bodyPr/>
          <a:lstStyle>
            <a:lvl1pPr>
              <a:defRPr/>
            </a:lvl1pPr>
          </a:lstStyle>
          <a:p>
            <a:fld id="{5795CE17-567D-4615-89EF-ED8B423D80AC}" type="slidenum">
              <a:rPr lang="es-ES_tradnl" altLang="es-CL"/>
              <a:pPr/>
              <a:t>‹Nº›</a:t>
            </a:fld>
            <a:endParaRPr lang="es-ES_tradnl" altLang="es-CL" dirty="0"/>
          </a:p>
        </p:txBody>
      </p:sp>
    </p:spTree>
    <p:extLst>
      <p:ext uri="{BB962C8B-B14F-4D97-AF65-F5344CB8AC3E}">
        <p14:creationId xmlns:p14="http://schemas.microsoft.com/office/powerpoint/2010/main" val="2197657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Separador de páginas">
    <p:spTree>
      <p:nvGrpSpPr>
        <p:cNvPr id="1" name=""/>
        <p:cNvGrpSpPr/>
        <p:nvPr/>
      </p:nvGrpSpPr>
      <p:grpSpPr>
        <a:xfrm>
          <a:off x="0" y="0"/>
          <a:ext cx="0" cy="0"/>
          <a:chOff x="0" y="0"/>
          <a:chExt cx="0" cy="0"/>
        </a:xfrm>
      </p:grpSpPr>
      <p:pic>
        <p:nvPicPr>
          <p:cNvPr id="4" name="PORTADA 44.png" descr="/Users/waltherreyes/Desktop/PPT VARIADOS/TODOS ELEMENTOS PPT TRANSELEC/PORTADAS FONDO BLANCO/PORTADA 66.png"/>
          <p:cNvPicPr>
            <a:picLocks noChangeAspect="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0" y="900113"/>
            <a:ext cx="9144000" cy="595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1 Título"/>
          <p:cNvSpPr>
            <a:spLocks noGrp="1"/>
          </p:cNvSpPr>
          <p:nvPr>
            <p:ph type="title"/>
          </p:nvPr>
        </p:nvSpPr>
        <p:spPr>
          <a:xfrm>
            <a:off x="795867" y="846138"/>
            <a:ext cx="6570133" cy="1143000"/>
          </a:xfrm>
        </p:spPr>
        <p:txBody>
          <a:bodyPr/>
          <a:lstStyle>
            <a:lvl1pPr>
              <a:defRPr sz="4400" b="1" baseline="0">
                <a:solidFill>
                  <a:srgbClr val="001D77"/>
                </a:solidFill>
                <a:latin typeface="Calibri" pitchFamily="34" charset="0"/>
              </a:defRPr>
            </a:lvl1pPr>
          </a:lstStyle>
          <a:p>
            <a:endParaRPr lang="en-US" dirty="0"/>
          </a:p>
        </p:txBody>
      </p:sp>
      <p:sp>
        <p:nvSpPr>
          <p:cNvPr id="9" name="2 Marcador de contenido"/>
          <p:cNvSpPr>
            <a:spLocks noGrp="1"/>
          </p:cNvSpPr>
          <p:nvPr>
            <p:ph idx="1"/>
          </p:nvPr>
        </p:nvSpPr>
        <p:spPr>
          <a:xfrm>
            <a:off x="787399" y="2108201"/>
            <a:ext cx="6451601" cy="388938"/>
          </a:xfrm>
        </p:spPr>
        <p:txBody>
          <a:bodyPr/>
          <a:lstStyle>
            <a:lvl1pPr>
              <a:defRPr>
                <a:latin typeface="Calibri" pitchFamily="34" charset="0"/>
              </a:defRPr>
            </a:lvl1pPr>
          </a:lstStyle>
          <a:p>
            <a:endParaRPr lang="en-US" dirty="0"/>
          </a:p>
        </p:txBody>
      </p:sp>
      <p:sp>
        <p:nvSpPr>
          <p:cNvPr id="5" name="Marcador de número de diapositiva 5"/>
          <p:cNvSpPr>
            <a:spLocks noGrp="1"/>
          </p:cNvSpPr>
          <p:nvPr>
            <p:ph type="sldNum" sz="quarter" idx="10"/>
          </p:nvPr>
        </p:nvSpPr>
        <p:spPr/>
        <p:txBody>
          <a:bodyPr/>
          <a:lstStyle>
            <a:lvl1pPr>
              <a:defRPr/>
            </a:lvl1pPr>
          </a:lstStyle>
          <a:p>
            <a:fld id="{4FD61B66-C283-4F7B-9B47-F4C6FF762AC7}" type="slidenum">
              <a:rPr lang="es-ES_tradnl" altLang="es-CL"/>
              <a:pPr/>
              <a:t>‹Nº›</a:t>
            </a:fld>
            <a:endParaRPr lang="es-ES_tradnl" altLang="es-CL" dirty="0"/>
          </a:p>
        </p:txBody>
      </p:sp>
    </p:spTree>
    <p:extLst>
      <p:ext uri="{BB962C8B-B14F-4D97-AF65-F5344CB8AC3E}">
        <p14:creationId xmlns:p14="http://schemas.microsoft.com/office/powerpoint/2010/main" val="581669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529713" y="3429000"/>
            <a:ext cx="5420276" cy="762967"/>
          </a:xfrm>
          <a:solidFill>
            <a:schemeClr val="bg2">
              <a:alpha val="50000"/>
            </a:schemeClr>
          </a:solidFill>
        </p:spPr>
        <p:txBody>
          <a:bodyPr anchor="b">
            <a:normAutofit/>
          </a:bodyPr>
          <a:lstStyle>
            <a:lvl1pPr algn="ctr">
              <a:defRPr sz="2800" b="1">
                <a:solidFill>
                  <a:srgbClr val="1F487C"/>
                </a:solidFill>
                <a:latin typeface="Calibri" pitchFamily="34" charset="0"/>
                <a:cs typeface="Arial"/>
              </a:defRPr>
            </a:lvl1pPr>
          </a:lstStyle>
          <a:p>
            <a:r>
              <a:rPr lang="es-CL" noProof="0" dirty="0"/>
              <a:t>Clic para editar título</a:t>
            </a:r>
          </a:p>
        </p:txBody>
      </p:sp>
      <p:sp>
        <p:nvSpPr>
          <p:cNvPr id="3" name="Subtítulo 2"/>
          <p:cNvSpPr>
            <a:spLocks noGrp="1"/>
          </p:cNvSpPr>
          <p:nvPr>
            <p:ph type="subTitle" idx="1"/>
          </p:nvPr>
        </p:nvSpPr>
        <p:spPr>
          <a:xfrm>
            <a:off x="251520" y="4437112"/>
            <a:ext cx="5976663" cy="721135"/>
          </a:xfrm>
          <a:solidFill>
            <a:schemeClr val="bg2">
              <a:alpha val="50000"/>
            </a:schemeClr>
          </a:solidFill>
        </p:spPr>
        <p:txBody>
          <a:bodyPr>
            <a:normAutofit/>
          </a:bodyPr>
          <a:lstStyle>
            <a:lvl1pPr marL="0" indent="0" algn="ctr">
              <a:buNone/>
              <a:defRPr sz="1800" b="1">
                <a:solidFill>
                  <a:srgbClr val="1F487C"/>
                </a:solidFill>
                <a:latin typeface="Calibri" pitchFamily="34" charset="0"/>
                <a:cs typeface="Arial"/>
              </a:defRPr>
            </a:lvl1pPr>
            <a:lvl2pPr marL="457088" indent="0" algn="ctr">
              <a:buNone/>
              <a:defRPr>
                <a:solidFill>
                  <a:schemeClr val="tx1">
                    <a:tint val="75000"/>
                  </a:schemeClr>
                </a:solidFill>
              </a:defRPr>
            </a:lvl2pPr>
            <a:lvl3pPr marL="914174" indent="0" algn="ctr">
              <a:buNone/>
              <a:defRPr>
                <a:solidFill>
                  <a:schemeClr val="tx1">
                    <a:tint val="75000"/>
                  </a:schemeClr>
                </a:solidFill>
              </a:defRPr>
            </a:lvl3pPr>
            <a:lvl4pPr marL="1371262" indent="0" algn="ctr">
              <a:buNone/>
              <a:defRPr>
                <a:solidFill>
                  <a:schemeClr val="tx1">
                    <a:tint val="75000"/>
                  </a:schemeClr>
                </a:solidFill>
              </a:defRPr>
            </a:lvl4pPr>
            <a:lvl5pPr marL="1828350" indent="0" algn="ctr">
              <a:buNone/>
              <a:defRPr>
                <a:solidFill>
                  <a:schemeClr val="tx1">
                    <a:tint val="75000"/>
                  </a:schemeClr>
                </a:solidFill>
              </a:defRPr>
            </a:lvl5pPr>
            <a:lvl6pPr marL="2285438" indent="0" algn="ctr">
              <a:buNone/>
              <a:defRPr>
                <a:solidFill>
                  <a:schemeClr val="tx1">
                    <a:tint val="75000"/>
                  </a:schemeClr>
                </a:solidFill>
              </a:defRPr>
            </a:lvl6pPr>
            <a:lvl7pPr marL="2742525" indent="0" algn="ctr">
              <a:buNone/>
              <a:defRPr>
                <a:solidFill>
                  <a:schemeClr val="tx1">
                    <a:tint val="75000"/>
                  </a:schemeClr>
                </a:solidFill>
              </a:defRPr>
            </a:lvl7pPr>
            <a:lvl8pPr marL="3199612" indent="0" algn="ctr">
              <a:buNone/>
              <a:defRPr>
                <a:solidFill>
                  <a:schemeClr val="tx1">
                    <a:tint val="75000"/>
                  </a:schemeClr>
                </a:solidFill>
              </a:defRPr>
            </a:lvl8pPr>
            <a:lvl9pPr marL="3656699" indent="0" algn="ctr">
              <a:buNone/>
              <a:defRPr>
                <a:solidFill>
                  <a:schemeClr val="tx1">
                    <a:tint val="75000"/>
                  </a:schemeClr>
                </a:solidFill>
              </a:defRPr>
            </a:lvl9pPr>
          </a:lstStyle>
          <a:p>
            <a:r>
              <a:rPr lang="es-CL" noProof="0"/>
              <a:t>Haga clic para modificar el estilo de subtítulo del patrón</a:t>
            </a:r>
          </a:p>
        </p:txBody>
      </p:sp>
      <p:sp>
        <p:nvSpPr>
          <p:cNvPr id="4" name="Marcador de número de diapositiva 5"/>
          <p:cNvSpPr>
            <a:spLocks noGrp="1"/>
          </p:cNvSpPr>
          <p:nvPr>
            <p:ph type="sldNum" sz="quarter" idx="10"/>
          </p:nvPr>
        </p:nvSpPr>
        <p:spPr/>
        <p:txBody>
          <a:bodyPr/>
          <a:lstStyle>
            <a:lvl1pPr>
              <a:defRPr/>
            </a:lvl1pPr>
          </a:lstStyle>
          <a:p>
            <a:fld id="{39DD9A83-5AAD-484F-935A-36341BCED8CD}" type="slidenum">
              <a:rPr lang="es-ES_tradnl" altLang="es-CL"/>
              <a:pPr/>
              <a:t>‹Nº›</a:t>
            </a:fld>
            <a:endParaRPr lang="es-ES_tradnl" altLang="es-CL" dirty="0"/>
          </a:p>
        </p:txBody>
      </p:sp>
    </p:spTree>
    <p:extLst>
      <p:ext uri="{BB962C8B-B14F-4D97-AF65-F5344CB8AC3E}">
        <p14:creationId xmlns:p14="http://schemas.microsoft.com/office/powerpoint/2010/main" val="35238831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4" name="4 Rectángulo"/>
          <p:cNvSpPr/>
          <p:nvPr userDrawn="1"/>
        </p:nvSpPr>
        <p:spPr>
          <a:xfrm>
            <a:off x="0" y="0"/>
            <a:ext cx="9144000" cy="914400"/>
          </a:xfrm>
          <a:prstGeom prst="rect">
            <a:avLst/>
          </a:prstGeom>
          <a:solidFill>
            <a:srgbClr val="001D7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6393" eaLnBrk="1" hangingPunct="1">
              <a:defRPr/>
            </a:pPr>
            <a:endParaRPr lang="en-US" dirty="0">
              <a:solidFill>
                <a:prstClr val="white"/>
              </a:solidFill>
            </a:endParaRPr>
          </a:p>
        </p:txBody>
      </p:sp>
      <p:pic>
        <p:nvPicPr>
          <p:cNvPr id="5" name="Picture 6" descr="http://dictuc-internet.ing.puc.cl/greenlabuc/img/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0825" y="134938"/>
            <a:ext cx="1479550" cy="6445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 name="Título 1"/>
          <p:cNvSpPr>
            <a:spLocks noGrp="1"/>
          </p:cNvSpPr>
          <p:nvPr>
            <p:ph type="title"/>
          </p:nvPr>
        </p:nvSpPr>
        <p:spPr>
          <a:xfrm>
            <a:off x="1946351" y="0"/>
            <a:ext cx="6787949" cy="804526"/>
          </a:xfrm>
        </p:spPr>
        <p:txBody>
          <a:bodyPr/>
          <a:lstStyle/>
          <a:p>
            <a:r>
              <a:rPr lang="en-US" dirty="0" err="1"/>
              <a:t>Clic</a:t>
            </a:r>
            <a:r>
              <a:rPr lang="en-US" dirty="0"/>
              <a:t> </a:t>
            </a:r>
            <a:r>
              <a:rPr lang="en-US" dirty="0" err="1"/>
              <a:t>para</a:t>
            </a:r>
            <a:r>
              <a:rPr lang="en-US" dirty="0"/>
              <a:t> </a:t>
            </a:r>
            <a:r>
              <a:rPr lang="en-US" dirty="0" err="1"/>
              <a:t>editar</a:t>
            </a:r>
            <a:r>
              <a:rPr lang="en-US" dirty="0"/>
              <a:t> </a:t>
            </a:r>
            <a:r>
              <a:rPr lang="en-US" dirty="0" err="1"/>
              <a:t>título</a:t>
            </a:r>
            <a:endParaRPr lang="es-ES_tradnl" dirty="0"/>
          </a:p>
        </p:txBody>
      </p:sp>
      <p:sp>
        <p:nvSpPr>
          <p:cNvPr id="3" name="Marcador de contenido 2"/>
          <p:cNvSpPr>
            <a:spLocks noGrp="1"/>
          </p:cNvSpPr>
          <p:nvPr>
            <p:ph idx="1"/>
          </p:nvPr>
        </p:nvSpPr>
        <p:spPr>
          <a:xfrm>
            <a:off x="251520" y="1110371"/>
            <a:ext cx="8482780" cy="5126941"/>
          </a:xfrm>
        </p:spPr>
        <p:txBody>
          <a:bodyPr/>
          <a:lstStyle>
            <a:lvl1pPr>
              <a:defRPr sz="1800"/>
            </a:lvl1pPr>
            <a:lvl2pPr marL="622300" indent="-268288">
              <a:defRPr sz="1600"/>
            </a:lvl2pPr>
            <a:lvl3pPr marL="898525" indent="-273050">
              <a:defRPr sz="1600"/>
            </a:lvl3pPr>
            <a:lvl4pPr marL="1169988" indent="-227013">
              <a:defRPr sz="1600"/>
            </a:lvl4pPr>
            <a:lvl5pPr marL="1439863" indent="-273050">
              <a:defRPr sz="1600"/>
            </a:lvl5pPr>
          </a:lstStyle>
          <a:p>
            <a:pPr lvl="0"/>
            <a:r>
              <a:rPr lang="es-CL" noProof="0" dirty="0"/>
              <a:t>Haga clic para modificar el estilo de texto del patrón</a:t>
            </a:r>
          </a:p>
          <a:p>
            <a:pPr lvl="1"/>
            <a:r>
              <a:rPr lang="es-CL" noProof="0" dirty="0"/>
              <a:t>Segundo nivel</a:t>
            </a:r>
          </a:p>
          <a:p>
            <a:pPr lvl="2"/>
            <a:r>
              <a:rPr lang="es-CL" noProof="0" dirty="0"/>
              <a:t>Tercer nivel</a:t>
            </a:r>
          </a:p>
          <a:p>
            <a:pPr lvl="3"/>
            <a:r>
              <a:rPr lang="es-CL" noProof="0" dirty="0"/>
              <a:t>Cuarto nivel</a:t>
            </a:r>
          </a:p>
          <a:p>
            <a:pPr lvl="4"/>
            <a:r>
              <a:rPr lang="es-CL" noProof="0" dirty="0"/>
              <a:t>Quinto nivel</a:t>
            </a:r>
          </a:p>
        </p:txBody>
      </p:sp>
      <p:sp>
        <p:nvSpPr>
          <p:cNvPr id="6" name="Marcador de número de diapositiva 5"/>
          <p:cNvSpPr>
            <a:spLocks noGrp="1"/>
          </p:cNvSpPr>
          <p:nvPr>
            <p:ph type="sldNum" sz="quarter" idx="10"/>
          </p:nvPr>
        </p:nvSpPr>
        <p:spPr/>
        <p:txBody>
          <a:bodyPr/>
          <a:lstStyle>
            <a:lvl1pPr>
              <a:defRPr/>
            </a:lvl1pPr>
          </a:lstStyle>
          <a:p>
            <a:fld id="{C3992693-F6A4-4BE3-91E5-3713F90B7D3C}" type="slidenum">
              <a:rPr lang="es-ES_tradnl" altLang="es-CL"/>
              <a:pPr/>
              <a:t>‹Nº›</a:t>
            </a:fld>
            <a:endParaRPr lang="es-ES_tradnl" altLang="es-CL" dirty="0"/>
          </a:p>
        </p:txBody>
      </p:sp>
    </p:spTree>
    <p:extLst>
      <p:ext uri="{BB962C8B-B14F-4D97-AF65-F5344CB8AC3E}">
        <p14:creationId xmlns:p14="http://schemas.microsoft.com/office/powerpoint/2010/main" val="14521261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ítulo y objetos Alt">
    <p:spTree>
      <p:nvGrpSpPr>
        <p:cNvPr id="1" name=""/>
        <p:cNvGrpSpPr/>
        <p:nvPr/>
      </p:nvGrpSpPr>
      <p:grpSpPr>
        <a:xfrm>
          <a:off x="0" y="0"/>
          <a:ext cx="0" cy="0"/>
          <a:chOff x="0" y="0"/>
          <a:chExt cx="0" cy="0"/>
        </a:xfrm>
      </p:grpSpPr>
      <p:sp>
        <p:nvSpPr>
          <p:cNvPr id="4" name="Rectángulo 1"/>
          <p:cNvSpPr/>
          <p:nvPr userDrawn="1"/>
        </p:nvSpPr>
        <p:spPr>
          <a:xfrm>
            <a:off x="7581900" y="0"/>
            <a:ext cx="1562100" cy="6858000"/>
          </a:xfrm>
          <a:prstGeom prst="rect">
            <a:avLst/>
          </a:prstGeom>
          <a:solidFill>
            <a:srgbClr val="5995C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6393" eaLnBrk="1" hangingPunct="1">
              <a:defRPr/>
            </a:pPr>
            <a:endParaRPr lang="es-ES" dirty="0">
              <a:solidFill>
                <a:prstClr val="white"/>
              </a:solidFill>
            </a:endParaRPr>
          </a:p>
        </p:txBody>
      </p:sp>
      <p:pic>
        <p:nvPicPr>
          <p:cNvPr id="5" name="1.png" descr="/Users/waltherreyes/Desktop/PPT VARIADOS/TODOS ELEMENTOS PPT TRANSELEC/INTERIORES/OK/1.png"/>
          <p:cNvPicPr>
            <a:picLocks noChangeAspect="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7581900" y="3262313"/>
            <a:ext cx="1562100" cy="359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TRANSELEC LOGOTIPO-04.png" descr="/Users/waltherreyes/Desktop/PPT VARIADOS/LOGOTIPO/TRANSELEC LOGOTIPO-07.png"/>
          <p:cNvPicPr>
            <a:picLocks noChangeAspect="1"/>
          </p:cNvPicPr>
          <p:nvPr userDrawn="1"/>
        </p:nvPicPr>
        <p:blipFill>
          <a:blip r:embed="rId4" r:link="rId5">
            <a:extLst>
              <a:ext uri="{28A0092B-C50C-407E-A947-70E740481C1C}">
                <a14:useLocalDpi xmlns:a14="http://schemas.microsoft.com/office/drawing/2010/main" val="0"/>
              </a:ext>
            </a:extLst>
          </a:blip>
          <a:srcRect/>
          <a:stretch>
            <a:fillRect/>
          </a:stretch>
        </p:blipFill>
        <p:spPr bwMode="auto">
          <a:xfrm>
            <a:off x="7788275" y="157163"/>
            <a:ext cx="1211263" cy="39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ítulo 1"/>
          <p:cNvSpPr>
            <a:spLocks noGrp="1"/>
          </p:cNvSpPr>
          <p:nvPr>
            <p:ph type="title"/>
          </p:nvPr>
        </p:nvSpPr>
        <p:spPr>
          <a:xfrm>
            <a:off x="251520" y="104194"/>
            <a:ext cx="7200800" cy="804526"/>
          </a:xfrm>
        </p:spPr>
        <p:txBody>
          <a:bodyPr/>
          <a:lstStyle>
            <a:lvl1pPr>
              <a:defRPr b="1">
                <a:solidFill>
                  <a:srgbClr val="1F487C"/>
                </a:solidFill>
              </a:defRPr>
            </a:lvl1pPr>
          </a:lstStyle>
          <a:p>
            <a:r>
              <a:rPr lang="es-ES_tradnl"/>
              <a:t>Clic para editar título</a:t>
            </a:r>
            <a:endParaRPr lang="es-ES_tradnl" dirty="0"/>
          </a:p>
        </p:txBody>
      </p:sp>
      <p:sp>
        <p:nvSpPr>
          <p:cNvPr id="3" name="Marcador de contenido 2"/>
          <p:cNvSpPr>
            <a:spLocks noGrp="1"/>
          </p:cNvSpPr>
          <p:nvPr>
            <p:ph idx="1"/>
          </p:nvPr>
        </p:nvSpPr>
        <p:spPr>
          <a:xfrm>
            <a:off x="251520" y="1110371"/>
            <a:ext cx="7200800" cy="5245498"/>
          </a:xfrm>
        </p:spPr>
        <p:txBody>
          <a:bodyPr/>
          <a:lstStyle>
            <a:lvl1pPr>
              <a:defRPr sz="1800">
                <a:solidFill>
                  <a:srgbClr val="1F487C"/>
                </a:solidFill>
              </a:defRPr>
            </a:lvl1pPr>
            <a:lvl2pPr marL="622300" indent="-268288">
              <a:defRPr sz="1600">
                <a:solidFill>
                  <a:schemeClr val="tx2">
                    <a:lumMod val="50000"/>
                  </a:schemeClr>
                </a:solidFill>
              </a:defRPr>
            </a:lvl2pPr>
            <a:lvl3pPr marL="898525" indent="-273050">
              <a:defRPr sz="1600">
                <a:solidFill>
                  <a:schemeClr val="tx2">
                    <a:lumMod val="50000"/>
                  </a:schemeClr>
                </a:solidFill>
              </a:defRPr>
            </a:lvl3pPr>
            <a:lvl4pPr marL="1169988" indent="-227013">
              <a:defRPr sz="1600">
                <a:solidFill>
                  <a:schemeClr val="tx2">
                    <a:lumMod val="50000"/>
                  </a:schemeClr>
                </a:solidFill>
              </a:defRPr>
            </a:lvl4pPr>
            <a:lvl5pPr marL="1439863" indent="-273050">
              <a:defRPr sz="1600">
                <a:solidFill>
                  <a:schemeClr val="tx2">
                    <a:lumMod val="50000"/>
                  </a:schemeClr>
                </a:solidFill>
              </a:defRPr>
            </a:lvl5pPr>
          </a:lstStyle>
          <a:p>
            <a:pPr lvl="0"/>
            <a:r>
              <a:rPr lang="es-CL" noProof="0" dirty="0"/>
              <a:t>Haga clic para modificar el estilo de texto del patrón</a:t>
            </a:r>
          </a:p>
          <a:p>
            <a:pPr lvl="1"/>
            <a:r>
              <a:rPr lang="es-CL" noProof="0" dirty="0"/>
              <a:t>Segundo nivel</a:t>
            </a:r>
          </a:p>
          <a:p>
            <a:pPr lvl="2"/>
            <a:r>
              <a:rPr lang="es-CL" noProof="0" dirty="0"/>
              <a:t>Tercer nivel</a:t>
            </a:r>
          </a:p>
          <a:p>
            <a:pPr lvl="3"/>
            <a:r>
              <a:rPr lang="es-CL" noProof="0" dirty="0"/>
              <a:t>Cuarto nivel</a:t>
            </a:r>
          </a:p>
          <a:p>
            <a:pPr lvl="4"/>
            <a:r>
              <a:rPr lang="es-CL" noProof="0" dirty="0"/>
              <a:t>Quinto nivel</a:t>
            </a:r>
          </a:p>
        </p:txBody>
      </p:sp>
      <p:sp>
        <p:nvSpPr>
          <p:cNvPr id="7" name="Marcador de número de diapositiva 5"/>
          <p:cNvSpPr>
            <a:spLocks noGrp="1"/>
          </p:cNvSpPr>
          <p:nvPr>
            <p:ph type="sldNum" sz="quarter" idx="10"/>
          </p:nvPr>
        </p:nvSpPr>
        <p:spPr>
          <a:xfrm>
            <a:off x="7788275" y="6356350"/>
            <a:ext cx="1338263" cy="365125"/>
          </a:xfrm>
        </p:spPr>
        <p:txBody>
          <a:bodyPr/>
          <a:lstStyle>
            <a:lvl1pPr>
              <a:defRPr b="1"/>
            </a:lvl1pPr>
          </a:lstStyle>
          <a:p>
            <a:fld id="{14866F12-8F72-4271-B47E-D63040C8BF1B}" type="slidenum">
              <a:rPr lang="es-ES_tradnl" altLang="es-CL"/>
              <a:pPr/>
              <a:t>‹Nº›</a:t>
            </a:fld>
            <a:endParaRPr lang="es-ES_tradnl" altLang="es-CL" dirty="0"/>
          </a:p>
        </p:txBody>
      </p:sp>
    </p:spTree>
    <p:extLst>
      <p:ext uri="{BB962C8B-B14F-4D97-AF65-F5344CB8AC3E}">
        <p14:creationId xmlns:p14="http://schemas.microsoft.com/office/powerpoint/2010/main" val="21314976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ítulo y objetos Alt">
    <p:spTree>
      <p:nvGrpSpPr>
        <p:cNvPr id="1" name=""/>
        <p:cNvGrpSpPr/>
        <p:nvPr/>
      </p:nvGrpSpPr>
      <p:grpSpPr>
        <a:xfrm>
          <a:off x="0" y="0"/>
          <a:ext cx="0" cy="0"/>
          <a:chOff x="0" y="0"/>
          <a:chExt cx="0" cy="0"/>
        </a:xfrm>
      </p:grpSpPr>
      <p:sp>
        <p:nvSpPr>
          <p:cNvPr id="4" name="Rectángulo 1"/>
          <p:cNvSpPr/>
          <p:nvPr userDrawn="1"/>
        </p:nvSpPr>
        <p:spPr>
          <a:xfrm>
            <a:off x="7581900" y="0"/>
            <a:ext cx="1562100" cy="6858000"/>
          </a:xfrm>
          <a:prstGeom prst="rect">
            <a:avLst/>
          </a:prstGeom>
          <a:solidFill>
            <a:srgbClr val="F4A05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6393" eaLnBrk="1" hangingPunct="1">
              <a:defRPr/>
            </a:pPr>
            <a:endParaRPr lang="es-ES" dirty="0">
              <a:solidFill>
                <a:prstClr val="white"/>
              </a:solidFill>
            </a:endParaRPr>
          </a:p>
        </p:txBody>
      </p:sp>
      <p:pic>
        <p:nvPicPr>
          <p:cNvPr id="5" name="TRANSELEC LOGOTIPO-04.png" descr="/Users/waltherreyes/Desktop/PPT VARIADOS/LOGOTIPO/TRANSELEC LOGOTIPO-07.png"/>
          <p:cNvPicPr>
            <a:picLocks noChangeAspect="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7788275" y="157163"/>
            <a:ext cx="1211263" cy="39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1.png" descr="/Users/waltherreyes/Desktop/PPT VARIADOS/TODOS ELEMENTOS PPT TRANSELEC/INTERIORES/OK/2.png"/>
          <p:cNvPicPr>
            <a:picLocks noChangeAspect="1"/>
          </p:cNvPicPr>
          <p:nvPr userDrawn="1"/>
        </p:nvPicPr>
        <p:blipFill>
          <a:blip r:embed="rId4" r:link="rId5">
            <a:extLst>
              <a:ext uri="{28A0092B-C50C-407E-A947-70E740481C1C}">
                <a14:useLocalDpi xmlns:a14="http://schemas.microsoft.com/office/drawing/2010/main" val="0"/>
              </a:ext>
            </a:extLst>
          </a:blip>
          <a:srcRect/>
          <a:stretch>
            <a:fillRect/>
          </a:stretch>
        </p:blipFill>
        <p:spPr bwMode="auto">
          <a:xfrm>
            <a:off x="7581900" y="3262313"/>
            <a:ext cx="1562100" cy="359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ítulo 1"/>
          <p:cNvSpPr>
            <a:spLocks noGrp="1"/>
          </p:cNvSpPr>
          <p:nvPr>
            <p:ph type="title"/>
          </p:nvPr>
        </p:nvSpPr>
        <p:spPr>
          <a:xfrm>
            <a:off x="251520" y="104194"/>
            <a:ext cx="7200800" cy="804526"/>
          </a:xfrm>
        </p:spPr>
        <p:txBody>
          <a:bodyPr/>
          <a:lstStyle>
            <a:lvl1pPr>
              <a:defRPr b="1">
                <a:solidFill>
                  <a:srgbClr val="1F487C"/>
                </a:solidFill>
              </a:defRPr>
            </a:lvl1pPr>
          </a:lstStyle>
          <a:p>
            <a:r>
              <a:rPr lang="es-ES_tradnl"/>
              <a:t>Clic para editar título</a:t>
            </a:r>
            <a:endParaRPr lang="es-ES_tradnl" dirty="0"/>
          </a:p>
        </p:txBody>
      </p:sp>
      <p:sp>
        <p:nvSpPr>
          <p:cNvPr id="3" name="Marcador de contenido 2"/>
          <p:cNvSpPr>
            <a:spLocks noGrp="1"/>
          </p:cNvSpPr>
          <p:nvPr>
            <p:ph idx="1"/>
          </p:nvPr>
        </p:nvSpPr>
        <p:spPr>
          <a:xfrm>
            <a:off x="251520" y="1110371"/>
            <a:ext cx="7200800" cy="5245498"/>
          </a:xfrm>
        </p:spPr>
        <p:txBody>
          <a:bodyPr/>
          <a:lstStyle>
            <a:lvl1pPr>
              <a:defRPr sz="1800">
                <a:solidFill>
                  <a:srgbClr val="1F487C"/>
                </a:solidFill>
              </a:defRPr>
            </a:lvl1pPr>
            <a:lvl2pPr marL="622300" indent="-268288">
              <a:defRPr sz="1600">
                <a:solidFill>
                  <a:schemeClr val="tx2">
                    <a:lumMod val="50000"/>
                  </a:schemeClr>
                </a:solidFill>
              </a:defRPr>
            </a:lvl2pPr>
            <a:lvl3pPr marL="898525" indent="-273050">
              <a:defRPr sz="1600">
                <a:solidFill>
                  <a:schemeClr val="tx2">
                    <a:lumMod val="50000"/>
                  </a:schemeClr>
                </a:solidFill>
              </a:defRPr>
            </a:lvl3pPr>
            <a:lvl4pPr marL="1169988" indent="-227013">
              <a:defRPr sz="1600">
                <a:solidFill>
                  <a:schemeClr val="tx2">
                    <a:lumMod val="50000"/>
                  </a:schemeClr>
                </a:solidFill>
              </a:defRPr>
            </a:lvl4pPr>
            <a:lvl5pPr marL="1439863" indent="-273050">
              <a:defRPr sz="1600">
                <a:solidFill>
                  <a:schemeClr val="tx2">
                    <a:lumMod val="50000"/>
                  </a:schemeClr>
                </a:solidFill>
              </a:defRPr>
            </a:lvl5pPr>
          </a:lstStyle>
          <a:p>
            <a:pPr lvl="0"/>
            <a:r>
              <a:rPr lang="es-CL" noProof="0" dirty="0"/>
              <a:t>Haga clic para modificar el estilo de texto del patrón</a:t>
            </a:r>
          </a:p>
          <a:p>
            <a:pPr lvl="1"/>
            <a:r>
              <a:rPr lang="es-CL" noProof="0" dirty="0"/>
              <a:t>Segundo nivel</a:t>
            </a:r>
          </a:p>
          <a:p>
            <a:pPr lvl="2"/>
            <a:r>
              <a:rPr lang="es-CL" noProof="0" dirty="0"/>
              <a:t>Tercer nivel</a:t>
            </a:r>
          </a:p>
          <a:p>
            <a:pPr lvl="3"/>
            <a:r>
              <a:rPr lang="es-CL" noProof="0" dirty="0"/>
              <a:t>Cuarto nivel</a:t>
            </a:r>
          </a:p>
          <a:p>
            <a:pPr lvl="4"/>
            <a:r>
              <a:rPr lang="es-CL" noProof="0" dirty="0"/>
              <a:t>Quinto nivel</a:t>
            </a:r>
          </a:p>
        </p:txBody>
      </p:sp>
      <p:sp>
        <p:nvSpPr>
          <p:cNvPr id="7" name="Marcador de número de diapositiva 5"/>
          <p:cNvSpPr>
            <a:spLocks noGrp="1"/>
          </p:cNvSpPr>
          <p:nvPr>
            <p:ph type="sldNum" sz="quarter" idx="10"/>
          </p:nvPr>
        </p:nvSpPr>
        <p:spPr>
          <a:xfrm>
            <a:off x="7788275" y="6356350"/>
            <a:ext cx="1338263" cy="365125"/>
          </a:xfrm>
        </p:spPr>
        <p:txBody>
          <a:bodyPr/>
          <a:lstStyle>
            <a:lvl1pPr>
              <a:defRPr b="1"/>
            </a:lvl1pPr>
          </a:lstStyle>
          <a:p>
            <a:fld id="{D0B2E725-26F3-4970-8ED9-4BB42712C36F}" type="slidenum">
              <a:rPr lang="es-ES_tradnl" altLang="es-CL"/>
              <a:pPr/>
              <a:t>‹Nº›</a:t>
            </a:fld>
            <a:endParaRPr lang="es-ES_tradnl" altLang="es-CL" dirty="0"/>
          </a:p>
        </p:txBody>
      </p:sp>
    </p:spTree>
    <p:extLst>
      <p:ext uri="{BB962C8B-B14F-4D97-AF65-F5344CB8AC3E}">
        <p14:creationId xmlns:p14="http://schemas.microsoft.com/office/powerpoint/2010/main" val="30401328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Título y objetos Alt">
    <p:spTree>
      <p:nvGrpSpPr>
        <p:cNvPr id="1" name=""/>
        <p:cNvGrpSpPr/>
        <p:nvPr/>
      </p:nvGrpSpPr>
      <p:grpSpPr>
        <a:xfrm>
          <a:off x="0" y="0"/>
          <a:ext cx="0" cy="0"/>
          <a:chOff x="0" y="0"/>
          <a:chExt cx="0" cy="0"/>
        </a:xfrm>
      </p:grpSpPr>
      <p:sp>
        <p:nvSpPr>
          <p:cNvPr id="4" name="Rectángulo 1"/>
          <p:cNvSpPr/>
          <p:nvPr userDrawn="1"/>
        </p:nvSpPr>
        <p:spPr>
          <a:xfrm>
            <a:off x="7581900" y="0"/>
            <a:ext cx="1562100" cy="6858000"/>
          </a:xfrm>
          <a:prstGeom prst="rect">
            <a:avLst/>
          </a:prstGeom>
          <a:solidFill>
            <a:srgbClr val="6C769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6393" eaLnBrk="1" hangingPunct="1">
              <a:defRPr/>
            </a:pPr>
            <a:endParaRPr lang="es-ES" dirty="0">
              <a:solidFill>
                <a:prstClr val="white"/>
              </a:solidFill>
            </a:endParaRPr>
          </a:p>
        </p:txBody>
      </p:sp>
      <p:pic>
        <p:nvPicPr>
          <p:cNvPr id="5" name="TRANSELEC LOGOTIPO-04.png" descr="/Users/waltherreyes/Desktop/PPT VARIADOS/LOGOTIPO/TRANSELEC LOGOTIPO-07.png"/>
          <p:cNvPicPr>
            <a:picLocks noChangeAspect="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7788275" y="157163"/>
            <a:ext cx="1211263" cy="39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1.png" descr="/Users/waltherreyes/Desktop/PPT VARIADOS/TODOS ELEMENTOS PPT TRANSELEC/INTERIORES/OK/4.png"/>
          <p:cNvPicPr>
            <a:picLocks noChangeAspect="1"/>
          </p:cNvPicPr>
          <p:nvPr userDrawn="1"/>
        </p:nvPicPr>
        <p:blipFill>
          <a:blip r:embed="rId4" r:link="rId5">
            <a:extLst>
              <a:ext uri="{28A0092B-C50C-407E-A947-70E740481C1C}">
                <a14:useLocalDpi xmlns:a14="http://schemas.microsoft.com/office/drawing/2010/main" val="0"/>
              </a:ext>
            </a:extLst>
          </a:blip>
          <a:srcRect/>
          <a:stretch>
            <a:fillRect/>
          </a:stretch>
        </p:blipFill>
        <p:spPr bwMode="auto">
          <a:xfrm>
            <a:off x="7581900" y="3262313"/>
            <a:ext cx="1562100" cy="359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ítulo 1"/>
          <p:cNvSpPr>
            <a:spLocks noGrp="1"/>
          </p:cNvSpPr>
          <p:nvPr>
            <p:ph type="title"/>
          </p:nvPr>
        </p:nvSpPr>
        <p:spPr>
          <a:xfrm>
            <a:off x="251520" y="104194"/>
            <a:ext cx="7200800" cy="804526"/>
          </a:xfrm>
        </p:spPr>
        <p:txBody>
          <a:bodyPr/>
          <a:lstStyle>
            <a:lvl1pPr>
              <a:defRPr b="1">
                <a:solidFill>
                  <a:srgbClr val="1F487C"/>
                </a:solidFill>
              </a:defRPr>
            </a:lvl1pPr>
          </a:lstStyle>
          <a:p>
            <a:r>
              <a:rPr lang="es-ES_tradnl"/>
              <a:t>Clic para editar título</a:t>
            </a:r>
            <a:endParaRPr lang="es-ES_tradnl" dirty="0"/>
          </a:p>
        </p:txBody>
      </p:sp>
      <p:sp>
        <p:nvSpPr>
          <p:cNvPr id="3" name="Marcador de contenido 2"/>
          <p:cNvSpPr>
            <a:spLocks noGrp="1"/>
          </p:cNvSpPr>
          <p:nvPr>
            <p:ph idx="1"/>
          </p:nvPr>
        </p:nvSpPr>
        <p:spPr>
          <a:xfrm>
            <a:off x="251520" y="1110371"/>
            <a:ext cx="7200800" cy="5245498"/>
          </a:xfrm>
        </p:spPr>
        <p:txBody>
          <a:bodyPr/>
          <a:lstStyle>
            <a:lvl1pPr>
              <a:defRPr sz="1800">
                <a:solidFill>
                  <a:srgbClr val="1F487C"/>
                </a:solidFill>
              </a:defRPr>
            </a:lvl1pPr>
            <a:lvl2pPr marL="622300" indent="-268288">
              <a:defRPr sz="1600">
                <a:solidFill>
                  <a:schemeClr val="tx2">
                    <a:lumMod val="50000"/>
                  </a:schemeClr>
                </a:solidFill>
              </a:defRPr>
            </a:lvl2pPr>
            <a:lvl3pPr marL="898525" indent="-273050">
              <a:defRPr sz="1600">
                <a:solidFill>
                  <a:schemeClr val="tx2">
                    <a:lumMod val="50000"/>
                  </a:schemeClr>
                </a:solidFill>
              </a:defRPr>
            </a:lvl3pPr>
            <a:lvl4pPr marL="1169988" indent="-227013">
              <a:defRPr sz="1600">
                <a:solidFill>
                  <a:schemeClr val="tx2">
                    <a:lumMod val="50000"/>
                  </a:schemeClr>
                </a:solidFill>
              </a:defRPr>
            </a:lvl4pPr>
            <a:lvl5pPr marL="1439863" indent="-273050">
              <a:defRPr sz="1600">
                <a:solidFill>
                  <a:schemeClr val="tx2">
                    <a:lumMod val="50000"/>
                  </a:schemeClr>
                </a:solidFill>
              </a:defRPr>
            </a:lvl5pPr>
          </a:lstStyle>
          <a:p>
            <a:pPr lvl="0"/>
            <a:r>
              <a:rPr lang="es-CL" noProof="0" dirty="0"/>
              <a:t>Haga clic para modificar el estilo de texto del patrón</a:t>
            </a:r>
          </a:p>
          <a:p>
            <a:pPr lvl="1"/>
            <a:r>
              <a:rPr lang="es-CL" noProof="0" dirty="0"/>
              <a:t>Segundo nivel</a:t>
            </a:r>
          </a:p>
          <a:p>
            <a:pPr lvl="2"/>
            <a:r>
              <a:rPr lang="es-CL" noProof="0" dirty="0"/>
              <a:t>Tercer nivel</a:t>
            </a:r>
          </a:p>
          <a:p>
            <a:pPr lvl="3"/>
            <a:r>
              <a:rPr lang="es-CL" noProof="0" dirty="0"/>
              <a:t>Cuarto nivel</a:t>
            </a:r>
          </a:p>
          <a:p>
            <a:pPr lvl="4"/>
            <a:r>
              <a:rPr lang="es-CL" noProof="0" dirty="0"/>
              <a:t>Quinto nivel</a:t>
            </a:r>
          </a:p>
        </p:txBody>
      </p:sp>
      <p:sp>
        <p:nvSpPr>
          <p:cNvPr id="7" name="Marcador de número de diapositiva 5"/>
          <p:cNvSpPr>
            <a:spLocks noGrp="1"/>
          </p:cNvSpPr>
          <p:nvPr>
            <p:ph type="sldNum" sz="quarter" idx="10"/>
          </p:nvPr>
        </p:nvSpPr>
        <p:spPr>
          <a:xfrm>
            <a:off x="7788275" y="6356350"/>
            <a:ext cx="1338263" cy="365125"/>
          </a:xfrm>
        </p:spPr>
        <p:txBody>
          <a:bodyPr/>
          <a:lstStyle>
            <a:lvl1pPr>
              <a:defRPr b="1"/>
            </a:lvl1pPr>
          </a:lstStyle>
          <a:p>
            <a:fld id="{852E586B-F4C5-45F0-8811-CEE5C0AEEBCA}" type="slidenum">
              <a:rPr lang="es-ES_tradnl" altLang="es-CL"/>
              <a:pPr/>
              <a:t>‹Nº›</a:t>
            </a:fld>
            <a:endParaRPr lang="es-ES_tradnl" altLang="es-CL" dirty="0"/>
          </a:p>
        </p:txBody>
      </p:sp>
    </p:spTree>
    <p:extLst>
      <p:ext uri="{BB962C8B-B14F-4D97-AF65-F5344CB8AC3E}">
        <p14:creationId xmlns:p14="http://schemas.microsoft.com/office/powerpoint/2010/main" val="39221944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Título y objetos Alt">
    <p:spTree>
      <p:nvGrpSpPr>
        <p:cNvPr id="1" name=""/>
        <p:cNvGrpSpPr/>
        <p:nvPr/>
      </p:nvGrpSpPr>
      <p:grpSpPr>
        <a:xfrm>
          <a:off x="0" y="0"/>
          <a:ext cx="0" cy="0"/>
          <a:chOff x="0" y="0"/>
          <a:chExt cx="0" cy="0"/>
        </a:xfrm>
      </p:grpSpPr>
      <p:sp>
        <p:nvSpPr>
          <p:cNvPr id="4" name="Rectángulo 1"/>
          <p:cNvSpPr/>
          <p:nvPr userDrawn="1"/>
        </p:nvSpPr>
        <p:spPr>
          <a:xfrm>
            <a:off x="7581900" y="0"/>
            <a:ext cx="1562100" cy="6858000"/>
          </a:xfrm>
          <a:prstGeom prst="rect">
            <a:avLst/>
          </a:prstGeom>
          <a:solidFill>
            <a:srgbClr val="3DBAC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6393" eaLnBrk="1" hangingPunct="1">
              <a:defRPr/>
            </a:pPr>
            <a:endParaRPr lang="es-ES" dirty="0">
              <a:solidFill>
                <a:prstClr val="white"/>
              </a:solidFill>
            </a:endParaRPr>
          </a:p>
        </p:txBody>
      </p:sp>
      <p:pic>
        <p:nvPicPr>
          <p:cNvPr id="5" name="TRANSELEC LOGOTIPO-04.png" descr="/Users/waltherreyes/Desktop/PPT VARIADOS/LOGOTIPO/TRANSELEC LOGOTIPO-07.png"/>
          <p:cNvPicPr>
            <a:picLocks noChangeAspect="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7788275" y="157163"/>
            <a:ext cx="1211263" cy="39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1.png" descr="/Users/waltherreyes/Desktop/PPT VARIADOS/TODOS ELEMENTOS PPT TRANSELEC/INTERIORES/OK/5.png"/>
          <p:cNvPicPr>
            <a:picLocks noChangeAspect="1"/>
          </p:cNvPicPr>
          <p:nvPr userDrawn="1"/>
        </p:nvPicPr>
        <p:blipFill>
          <a:blip r:embed="rId4" r:link="rId5">
            <a:extLst>
              <a:ext uri="{28A0092B-C50C-407E-A947-70E740481C1C}">
                <a14:useLocalDpi xmlns:a14="http://schemas.microsoft.com/office/drawing/2010/main" val="0"/>
              </a:ext>
            </a:extLst>
          </a:blip>
          <a:srcRect/>
          <a:stretch>
            <a:fillRect/>
          </a:stretch>
        </p:blipFill>
        <p:spPr bwMode="auto">
          <a:xfrm>
            <a:off x="7581900" y="3262313"/>
            <a:ext cx="1562100" cy="359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ítulo 1"/>
          <p:cNvSpPr>
            <a:spLocks noGrp="1"/>
          </p:cNvSpPr>
          <p:nvPr>
            <p:ph type="title"/>
          </p:nvPr>
        </p:nvSpPr>
        <p:spPr>
          <a:xfrm>
            <a:off x="251520" y="104194"/>
            <a:ext cx="7200800" cy="804526"/>
          </a:xfrm>
        </p:spPr>
        <p:txBody>
          <a:bodyPr/>
          <a:lstStyle>
            <a:lvl1pPr>
              <a:defRPr b="1">
                <a:solidFill>
                  <a:srgbClr val="1F487C"/>
                </a:solidFill>
              </a:defRPr>
            </a:lvl1pPr>
          </a:lstStyle>
          <a:p>
            <a:r>
              <a:rPr lang="es-ES_tradnl"/>
              <a:t>Clic para editar título</a:t>
            </a:r>
            <a:endParaRPr lang="es-ES_tradnl" dirty="0"/>
          </a:p>
        </p:txBody>
      </p:sp>
      <p:sp>
        <p:nvSpPr>
          <p:cNvPr id="3" name="Marcador de contenido 2"/>
          <p:cNvSpPr>
            <a:spLocks noGrp="1"/>
          </p:cNvSpPr>
          <p:nvPr>
            <p:ph idx="1"/>
          </p:nvPr>
        </p:nvSpPr>
        <p:spPr>
          <a:xfrm>
            <a:off x="251520" y="1110371"/>
            <a:ext cx="7200800" cy="5245498"/>
          </a:xfrm>
        </p:spPr>
        <p:txBody>
          <a:bodyPr/>
          <a:lstStyle>
            <a:lvl1pPr>
              <a:defRPr sz="1800">
                <a:solidFill>
                  <a:srgbClr val="1F487C"/>
                </a:solidFill>
              </a:defRPr>
            </a:lvl1pPr>
            <a:lvl2pPr marL="622300" indent="-268288">
              <a:defRPr sz="1600">
                <a:solidFill>
                  <a:schemeClr val="tx2">
                    <a:lumMod val="50000"/>
                  </a:schemeClr>
                </a:solidFill>
              </a:defRPr>
            </a:lvl2pPr>
            <a:lvl3pPr marL="898525" indent="-273050">
              <a:defRPr sz="1600">
                <a:solidFill>
                  <a:schemeClr val="tx2">
                    <a:lumMod val="50000"/>
                  </a:schemeClr>
                </a:solidFill>
              </a:defRPr>
            </a:lvl3pPr>
            <a:lvl4pPr marL="1169988" indent="-227013">
              <a:defRPr sz="1600">
                <a:solidFill>
                  <a:schemeClr val="tx2">
                    <a:lumMod val="50000"/>
                  </a:schemeClr>
                </a:solidFill>
              </a:defRPr>
            </a:lvl4pPr>
            <a:lvl5pPr marL="1439863" indent="-273050">
              <a:defRPr sz="1600">
                <a:solidFill>
                  <a:schemeClr val="tx2">
                    <a:lumMod val="50000"/>
                  </a:schemeClr>
                </a:solidFill>
              </a:defRPr>
            </a:lvl5pPr>
          </a:lstStyle>
          <a:p>
            <a:pPr lvl="0"/>
            <a:r>
              <a:rPr lang="es-CL" noProof="0" dirty="0"/>
              <a:t>Haga clic para modificar el estilo de texto del patrón</a:t>
            </a:r>
          </a:p>
          <a:p>
            <a:pPr lvl="1"/>
            <a:r>
              <a:rPr lang="es-CL" noProof="0" dirty="0"/>
              <a:t>Segundo nivel</a:t>
            </a:r>
          </a:p>
          <a:p>
            <a:pPr lvl="2"/>
            <a:r>
              <a:rPr lang="es-CL" noProof="0" dirty="0"/>
              <a:t>Tercer nivel</a:t>
            </a:r>
          </a:p>
          <a:p>
            <a:pPr lvl="3"/>
            <a:r>
              <a:rPr lang="es-CL" noProof="0" dirty="0"/>
              <a:t>Cuarto nivel</a:t>
            </a:r>
          </a:p>
          <a:p>
            <a:pPr lvl="4"/>
            <a:r>
              <a:rPr lang="es-CL" noProof="0" dirty="0"/>
              <a:t>Quinto nivel</a:t>
            </a:r>
          </a:p>
        </p:txBody>
      </p:sp>
      <p:sp>
        <p:nvSpPr>
          <p:cNvPr id="7" name="Marcador de número de diapositiva 5"/>
          <p:cNvSpPr>
            <a:spLocks noGrp="1"/>
          </p:cNvSpPr>
          <p:nvPr>
            <p:ph type="sldNum" sz="quarter" idx="10"/>
          </p:nvPr>
        </p:nvSpPr>
        <p:spPr>
          <a:xfrm>
            <a:off x="7788275" y="6356350"/>
            <a:ext cx="1338263" cy="365125"/>
          </a:xfrm>
        </p:spPr>
        <p:txBody>
          <a:bodyPr/>
          <a:lstStyle>
            <a:lvl1pPr>
              <a:defRPr b="1"/>
            </a:lvl1pPr>
          </a:lstStyle>
          <a:p>
            <a:fld id="{E6665BFC-BCC7-4213-8AC0-6139849FAD92}" type="slidenum">
              <a:rPr lang="es-ES_tradnl" altLang="es-CL"/>
              <a:pPr/>
              <a:t>‹Nº›</a:t>
            </a:fld>
            <a:endParaRPr lang="es-ES_tradnl" altLang="es-CL" dirty="0"/>
          </a:p>
        </p:txBody>
      </p:sp>
    </p:spTree>
    <p:extLst>
      <p:ext uri="{BB962C8B-B14F-4D97-AF65-F5344CB8AC3E}">
        <p14:creationId xmlns:p14="http://schemas.microsoft.com/office/powerpoint/2010/main" val="26412609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parador de páginas">
    <p:bg>
      <p:bgPr>
        <a:solidFill>
          <a:srgbClr val="C2D6A9"/>
        </a:solidFill>
        <a:effectLst/>
      </p:bgPr>
    </p:bg>
    <p:spTree>
      <p:nvGrpSpPr>
        <p:cNvPr id="1" name=""/>
        <p:cNvGrpSpPr/>
        <p:nvPr/>
      </p:nvGrpSpPr>
      <p:grpSpPr>
        <a:xfrm>
          <a:off x="0" y="0"/>
          <a:ext cx="0" cy="0"/>
          <a:chOff x="0" y="0"/>
          <a:chExt cx="0" cy="0"/>
        </a:xfrm>
      </p:grpSpPr>
      <p:pic>
        <p:nvPicPr>
          <p:cNvPr id="4" name="PORTADA 44.png" descr="/Users/waltherreyes/Desktop/PPT VARIADOS/TODOS ELEMENTOS PPT TRANSELEC/PORTADAS FONDO BLANCO/PORTADA 11.png"/>
          <p:cNvPicPr>
            <a:picLocks noChangeAspect="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0" y="900113"/>
            <a:ext cx="9144000" cy="595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1 Título"/>
          <p:cNvSpPr>
            <a:spLocks noGrp="1"/>
          </p:cNvSpPr>
          <p:nvPr>
            <p:ph type="title"/>
          </p:nvPr>
        </p:nvSpPr>
        <p:spPr>
          <a:xfrm>
            <a:off x="795867" y="846138"/>
            <a:ext cx="6570133" cy="1143000"/>
          </a:xfrm>
        </p:spPr>
        <p:txBody>
          <a:bodyPr/>
          <a:lstStyle>
            <a:lvl1pPr>
              <a:defRPr sz="4400" b="1" baseline="0">
                <a:solidFill>
                  <a:srgbClr val="001D77"/>
                </a:solidFill>
                <a:latin typeface="Calibri" pitchFamily="34" charset="0"/>
              </a:defRPr>
            </a:lvl1pPr>
          </a:lstStyle>
          <a:p>
            <a:endParaRPr lang="en-US" dirty="0"/>
          </a:p>
        </p:txBody>
      </p:sp>
      <p:sp>
        <p:nvSpPr>
          <p:cNvPr id="9" name="2 Marcador de contenido"/>
          <p:cNvSpPr>
            <a:spLocks noGrp="1"/>
          </p:cNvSpPr>
          <p:nvPr>
            <p:ph idx="1"/>
          </p:nvPr>
        </p:nvSpPr>
        <p:spPr>
          <a:xfrm>
            <a:off x="787399" y="2108201"/>
            <a:ext cx="6451601" cy="388938"/>
          </a:xfrm>
        </p:spPr>
        <p:txBody>
          <a:bodyPr/>
          <a:lstStyle>
            <a:lvl1pPr>
              <a:defRPr>
                <a:latin typeface="Calibri" pitchFamily="34" charset="0"/>
              </a:defRPr>
            </a:lvl1pPr>
          </a:lstStyle>
          <a:p>
            <a:endParaRPr lang="en-US" dirty="0"/>
          </a:p>
        </p:txBody>
      </p:sp>
      <p:sp>
        <p:nvSpPr>
          <p:cNvPr id="5" name="Marcador de número de diapositiva 5"/>
          <p:cNvSpPr>
            <a:spLocks noGrp="1"/>
          </p:cNvSpPr>
          <p:nvPr>
            <p:ph type="sldNum" sz="quarter" idx="10"/>
          </p:nvPr>
        </p:nvSpPr>
        <p:spPr/>
        <p:txBody>
          <a:bodyPr/>
          <a:lstStyle>
            <a:lvl1pPr>
              <a:defRPr/>
            </a:lvl1pPr>
          </a:lstStyle>
          <a:p>
            <a:fld id="{68B36C4F-CDFB-40A6-AFEE-DB767535026C}" type="slidenum">
              <a:rPr lang="es-ES_tradnl" altLang="es-CL"/>
              <a:pPr/>
              <a:t>‹Nº›</a:t>
            </a:fld>
            <a:endParaRPr lang="es-ES_tradnl" altLang="es-CL" dirty="0"/>
          </a:p>
        </p:txBody>
      </p:sp>
    </p:spTree>
    <p:extLst>
      <p:ext uri="{BB962C8B-B14F-4D97-AF65-F5344CB8AC3E}">
        <p14:creationId xmlns:p14="http://schemas.microsoft.com/office/powerpoint/2010/main" val="2681646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Separador de páginas">
    <p:bg>
      <p:bgPr>
        <a:solidFill>
          <a:srgbClr val="B9BED9"/>
        </a:solidFill>
        <a:effectLst/>
      </p:bgPr>
    </p:bg>
    <p:spTree>
      <p:nvGrpSpPr>
        <p:cNvPr id="1" name=""/>
        <p:cNvGrpSpPr/>
        <p:nvPr/>
      </p:nvGrpSpPr>
      <p:grpSpPr>
        <a:xfrm>
          <a:off x="0" y="0"/>
          <a:ext cx="0" cy="0"/>
          <a:chOff x="0" y="0"/>
          <a:chExt cx="0" cy="0"/>
        </a:xfrm>
      </p:grpSpPr>
      <p:pic>
        <p:nvPicPr>
          <p:cNvPr id="4" name="PORTADA 44.png" descr="/Users/waltherreyes/Desktop/PPT VARIADOS/TODOS ELEMENTOS PPT TRANSELEC/PORTADAS FONDO BLANCO/PORTADA 44.png"/>
          <p:cNvPicPr>
            <a:picLocks noChangeAspect="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0" y="900113"/>
            <a:ext cx="9144000" cy="595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1 Título"/>
          <p:cNvSpPr>
            <a:spLocks noGrp="1"/>
          </p:cNvSpPr>
          <p:nvPr>
            <p:ph type="title"/>
          </p:nvPr>
        </p:nvSpPr>
        <p:spPr>
          <a:xfrm>
            <a:off x="795867" y="846138"/>
            <a:ext cx="6570133" cy="1143000"/>
          </a:xfrm>
          <a:noFill/>
          <a:ln w="9525">
            <a:noFill/>
            <a:miter lim="800000"/>
            <a:headEnd/>
            <a:tailEnd/>
          </a:ln>
        </p:spPr>
        <p:txBody>
          <a:bodyPr/>
          <a:lstStyle>
            <a:lvl1pPr>
              <a:defRPr lang="en-US" sz="4400" b="1" dirty="0">
                <a:solidFill>
                  <a:srgbClr val="001D77"/>
                </a:solidFill>
                <a:latin typeface="Calibri" pitchFamily="34" charset="0"/>
              </a:defRPr>
            </a:lvl1pPr>
          </a:lstStyle>
          <a:p>
            <a:pPr lvl="0"/>
            <a:endParaRPr lang="en-US" dirty="0"/>
          </a:p>
        </p:txBody>
      </p:sp>
      <p:sp>
        <p:nvSpPr>
          <p:cNvPr id="9" name="2 Marcador de contenido"/>
          <p:cNvSpPr>
            <a:spLocks noGrp="1"/>
          </p:cNvSpPr>
          <p:nvPr>
            <p:ph idx="1"/>
          </p:nvPr>
        </p:nvSpPr>
        <p:spPr>
          <a:xfrm>
            <a:off x="787399" y="2108201"/>
            <a:ext cx="6451601" cy="388938"/>
          </a:xfrm>
        </p:spPr>
        <p:txBody>
          <a:bodyPr/>
          <a:lstStyle>
            <a:lvl1pPr>
              <a:defRPr>
                <a:latin typeface="Calibri" pitchFamily="34" charset="0"/>
              </a:defRPr>
            </a:lvl1pPr>
          </a:lstStyle>
          <a:p>
            <a:endParaRPr lang="en-US" dirty="0"/>
          </a:p>
        </p:txBody>
      </p:sp>
      <p:sp>
        <p:nvSpPr>
          <p:cNvPr id="5" name="Marcador de número de diapositiva 5"/>
          <p:cNvSpPr>
            <a:spLocks noGrp="1"/>
          </p:cNvSpPr>
          <p:nvPr>
            <p:ph type="sldNum" sz="quarter" idx="10"/>
          </p:nvPr>
        </p:nvSpPr>
        <p:spPr/>
        <p:txBody>
          <a:bodyPr/>
          <a:lstStyle>
            <a:lvl1pPr>
              <a:defRPr/>
            </a:lvl1pPr>
          </a:lstStyle>
          <a:p>
            <a:fld id="{CDDE0D02-680D-4816-9F54-DD60241A90BA}" type="slidenum">
              <a:rPr lang="es-ES_tradnl" altLang="es-CL"/>
              <a:pPr/>
              <a:t>‹Nº›</a:t>
            </a:fld>
            <a:endParaRPr lang="es-ES_tradnl" altLang="es-CL" dirty="0"/>
          </a:p>
        </p:txBody>
      </p:sp>
    </p:spTree>
    <p:extLst>
      <p:ext uri="{BB962C8B-B14F-4D97-AF65-F5344CB8AC3E}">
        <p14:creationId xmlns:p14="http://schemas.microsoft.com/office/powerpoint/2010/main" val="23584575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Separador de páginas">
    <p:spTree>
      <p:nvGrpSpPr>
        <p:cNvPr id="1" name=""/>
        <p:cNvGrpSpPr/>
        <p:nvPr/>
      </p:nvGrpSpPr>
      <p:grpSpPr>
        <a:xfrm>
          <a:off x="0" y="0"/>
          <a:ext cx="0" cy="0"/>
          <a:chOff x="0" y="0"/>
          <a:chExt cx="0" cy="0"/>
        </a:xfrm>
      </p:grpSpPr>
      <p:pic>
        <p:nvPicPr>
          <p:cNvPr id="4" name="PORTADA 44.png" descr="/Users/waltherreyes/Desktop/PPT VARIADOS/TODOS ELEMENTOS PPT TRANSELEC/PORTADAS FONDO BLANCO/PORTADA 22.png"/>
          <p:cNvPicPr>
            <a:picLocks noChangeAspect="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0" y="900113"/>
            <a:ext cx="9144000" cy="595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1 Título"/>
          <p:cNvSpPr>
            <a:spLocks noGrp="1"/>
          </p:cNvSpPr>
          <p:nvPr>
            <p:ph type="title"/>
          </p:nvPr>
        </p:nvSpPr>
        <p:spPr>
          <a:xfrm>
            <a:off x="795867" y="846138"/>
            <a:ext cx="6570133" cy="1143000"/>
          </a:xfrm>
        </p:spPr>
        <p:txBody>
          <a:bodyPr/>
          <a:lstStyle>
            <a:lvl1pPr>
              <a:defRPr sz="4400" b="1" baseline="0">
                <a:solidFill>
                  <a:srgbClr val="001D77"/>
                </a:solidFill>
                <a:latin typeface="Calibri" pitchFamily="34" charset="0"/>
              </a:defRPr>
            </a:lvl1pPr>
          </a:lstStyle>
          <a:p>
            <a:endParaRPr lang="en-US" dirty="0"/>
          </a:p>
        </p:txBody>
      </p:sp>
      <p:sp>
        <p:nvSpPr>
          <p:cNvPr id="9" name="2 Marcador de contenido"/>
          <p:cNvSpPr>
            <a:spLocks noGrp="1"/>
          </p:cNvSpPr>
          <p:nvPr>
            <p:ph idx="1"/>
          </p:nvPr>
        </p:nvSpPr>
        <p:spPr>
          <a:xfrm>
            <a:off x="787399" y="2108201"/>
            <a:ext cx="6451601" cy="388938"/>
          </a:xfrm>
        </p:spPr>
        <p:txBody>
          <a:bodyPr/>
          <a:lstStyle>
            <a:lvl1pPr>
              <a:defRPr>
                <a:latin typeface="Calibri" pitchFamily="34" charset="0"/>
              </a:defRPr>
            </a:lvl1pPr>
          </a:lstStyle>
          <a:p>
            <a:endParaRPr lang="en-US" dirty="0"/>
          </a:p>
        </p:txBody>
      </p:sp>
      <p:sp>
        <p:nvSpPr>
          <p:cNvPr id="5" name="Marcador de número de diapositiva 5"/>
          <p:cNvSpPr>
            <a:spLocks noGrp="1"/>
          </p:cNvSpPr>
          <p:nvPr>
            <p:ph type="sldNum" sz="quarter" idx="10"/>
          </p:nvPr>
        </p:nvSpPr>
        <p:spPr/>
        <p:txBody>
          <a:bodyPr/>
          <a:lstStyle>
            <a:lvl1pPr>
              <a:defRPr/>
            </a:lvl1pPr>
          </a:lstStyle>
          <a:p>
            <a:fld id="{4CE31528-BC5E-460B-B169-C7C9FDA994D5}" type="slidenum">
              <a:rPr lang="es-ES_tradnl" altLang="es-CL"/>
              <a:pPr/>
              <a:t>‹Nº›</a:t>
            </a:fld>
            <a:endParaRPr lang="es-ES_tradnl" altLang="es-CL" dirty="0"/>
          </a:p>
        </p:txBody>
      </p:sp>
    </p:spTree>
    <p:extLst>
      <p:ext uri="{BB962C8B-B14F-4D97-AF65-F5344CB8AC3E}">
        <p14:creationId xmlns:p14="http://schemas.microsoft.com/office/powerpoint/2010/main" val="82583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4" name="4 Rectángulo"/>
          <p:cNvSpPr/>
          <p:nvPr userDrawn="1"/>
        </p:nvSpPr>
        <p:spPr>
          <a:xfrm>
            <a:off x="0" y="0"/>
            <a:ext cx="9144000" cy="914400"/>
          </a:xfrm>
          <a:prstGeom prst="rect">
            <a:avLst/>
          </a:prstGeom>
          <a:solidFill>
            <a:srgbClr val="001D7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6393" eaLnBrk="1" hangingPunct="1">
              <a:defRPr/>
            </a:pPr>
            <a:endParaRPr lang="en-US" dirty="0"/>
          </a:p>
        </p:txBody>
      </p:sp>
      <p:pic>
        <p:nvPicPr>
          <p:cNvPr id="5" name="Picture 6" descr="http://dictuc-internet.ing.puc.cl/greenlabuc/img/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0825" y="134938"/>
            <a:ext cx="1479550" cy="6445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 name="Título 1"/>
          <p:cNvSpPr>
            <a:spLocks noGrp="1"/>
          </p:cNvSpPr>
          <p:nvPr>
            <p:ph type="title"/>
          </p:nvPr>
        </p:nvSpPr>
        <p:spPr>
          <a:xfrm>
            <a:off x="1946351" y="0"/>
            <a:ext cx="6787949" cy="804526"/>
          </a:xfrm>
        </p:spPr>
        <p:txBody>
          <a:bodyPr/>
          <a:lstStyle/>
          <a:p>
            <a:r>
              <a:rPr lang="en-US" dirty="0" err="1"/>
              <a:t>Clic</a:t>
            </a:r>
            <a:r>
              <a:rPr lang="en-US" dirty="0"/>
              <a:t> </a:t>
            </a:r>
            <a:r>
              <a:rPr lang="en-US" dirty="0" err="1"/>
              <a:t>para</a:t>
            </a:r>
            <a:r>
              <a:rPr lang="en-US" dirty="0"/>
              <a:t> </a:t>
            </a:r>
            <a:r>
              <a:rPr lang="en-US" dirty="0" err="1"/>
              <a:t>editar</a:t>
            </a:r>
            <a:r>
              <a:rPr lang="en-US" dirty="0"/>
              <a:t> </a:t>
            </a:r>
            <a:r>
              <a:rPr lang="en-US" dirty="0" err="1"/>
              <a:t>título</a:t>
            </a:r>
            <a:endParaRPr lang="es-ES_tradnl" dirty="0"/>
          </a:p>
        </p:txBody>
      </p:sp>
      <p:sp>
        <p:nvSpPr>
          <p:cNvPr id="3" name="Marcador de contenido 2"/>
          <p:cNvSpPr>
            <a:spLocks noGrp="1"/>
          </p:cNvSpPr>
          <p:nvPr>
            <p:ph idx="1"/>
          </p:nvPr>
        </p:nvSpPr>
        <p:spPr>
          <a:xfrm>
            <a:off x="251520" y="1110371"/>
            <a:ext cx="8482780" cy="5126941"/>
          </a:xfrm>
        </p:spPr>
        <p:txBody>
          <a:bodyPr/>
          <a:lstStyle>
            <a:lvl1pPr>
              <a:defRPr sz="1800"/>
            </a:lvl1pPr>
            <a:lvl2pPr marL="622300" indent="-268288">
              <a:defRPr sz="1600"/>
            </a:lvl2pPr>
            <a:lvl3pPr marL="898525" indent="-273050">
              <a:defRPr sz="1600"/>
            </a:lvl3pPr>
            <a:lvl4pPr marL="1169988" indent="-227013">
              <a:defRPr sz="1600"/>
            </a:lvl4pPr>
            <a:lvl5pPr marL="1439863" indent="-273050">
              <a:defRPr sz="1600"/>
            </a:lvl5pPr>
          </a:lstStyle>
          <a:p>
            <a:pPr lvl="0"/>
            <a:r>
              <a:rPr lang="es-CL" noProof="0" dirty="0"/>
              <a:t>Haga clic para modificar el estilo de texto del patrón</a:t>
            </a:r>
          </a:p>
          <a:p>
            <a:pPr lvl="1"/>
            <a:r>
              <a:rPr lang="es-CL" noProof="0" dirty="0"/>
              <a:t>Segundo nivel</a:t>
            </a:r>
          </a:p>
          <a:p>
            <a:pPr lvl="2"/>
            <a:r>
              <a:rPr lang="es-CL" noProof="0" dirty="0"/>
              <a:t>Tercer nivel</a:t>
            </a:r>
          </a:p>
          <a:p>
            <a:pPr lvl="3"/>
            <a:r>
              <a:rPr lang="es-CL" noProof="0" dirty="0"/>
              <a:t>Cuarto nivel</a:t>
            </a:r>
          </a:p>
          <a:p>
            <a:pPr lvl="4"/>
            <a:r>
              <a:rPr lang="es-CL" noProof="0" dirty="0"/>
              <a:t>Quinto nivel</a:t>
            </a:r>
          </a:p>
        </p:txBody>
      </p:sp>
      <p:sp>
        <p:nvSpPr>
          <p:cNvPr id="6" name="Marcador de número de diapositiva 5"/>
          <p:cNvSpPr>
            <a:spLocks noGrp="1"/>
          </p:cNvSpPr>
          <p:nvPr>
            <p:ph type="sldNum" sz="quarter" idx="10"/>
          </p:nvPr>
        </p:nvSpPr>
        <p:spPr/>
        <p:txBody>
          <a:bodyPr/>
          <a:lstStyle>
            <a:lvl1pPr>
              <a:defRPr/>
            </a:lvl1pPr>
          </a:lstStyle>
          <a:p>
            <a:fld id="{60F911B2-038C-465D-9131-78F8754A1963}" type="slidenum">
              <a:rPr lang="es-ES_tradnl" altLang="es-CL"/>
              <a:pPr/>
              <a:t>‹Nº›</a:t>
            </a:fld>
            <a:endParaRPr lang="es-ES_tradnl" altLang="es-CL" dirty="0"/>
          </a:p>
        </p:txBody>
      </p:sp>
    </p:spTree>
    <p:extLst>
      <p:ext uri="{BB962C8B-B14F-4D97-AF65-F5344CB8AC3E}">
        <p14:creationId xmlns:p14="http://schemas.microsoft.com/office/powerpoint/2010/main" val="16515013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Separador de páginas">
    <p:spTree>
      <p:nvGrpSpPr>
        <p:cNvPr id="1" name=""/>
        <p:cNvGrpSpPr/>
        <p:nvPr/>
      </p:nvGrpSpPr>
      <p:grpSpPr>
        <a:xfrm>
          <a:off x="0" y="0"/>
          <a:ext cx="0" cy="0"/>
          <a:chOff x="0" y="0"/>
          <a:chExt cx="0" cy="0"/>
        </a:xfrm>
      </p:grpSpPr>
      <p:pic>
        <p:nvPicPr>
          <p:cNvPr id="4" name="PORTADA 44.png" descr="/Users/waltherreyes/Desktop/PPT VARIADOS/TODOS ELEMENTOS PPT TRANSELEC/PORTADAS FONDO BLANCO/PORTADA 66.png"/>
          <p:cNvPicPr>
            <a:picLocks noChangeAspect="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0" y="900113"/>
            <a:ext cx="9144000" cy="595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1 Título"/>
          <p:cNvSpPr>
            <a:spLocks noGrp="1"/>
          </p:cNvSpPr>
          <p:nvPr>
            <p:ph type="title"/>
          </p:nvPr>
        </p:nvSpPr>
        <p:spPr>
          <a:xfrm>
            <a:off x="795867" y="846138"/>
            <a:ext cx="6570133" cy="1143000"/>
          </a:xfrm>
        </p:spPr>
        <p:txBody>
          <a:bodyPr/>
          <a:lstStyle>
            <a:lvl1pPr>
              <a:defRPr sz="4400" b="1" baseline="0">
                <a:solidFill>
                  <a:srgbClr val="001D77"/>
                </a:solidFill>
                <a:latin typeface="Calibri" pitchFamily="34" charset="0"/>
              </a:defRPr>
            </a:lvl1pPr>
          </a:lstStyle>
          <a:p>
            <a:endParaRPr lang="en-US" dirty="0"/>
          </a:p>
        </p:txBody>
      </p:sp>
      <p:sp>
        <p:nvSpPr>
          <p:cNvPr id="9" name="2 Marcador de contenido"/>
          <p:cNvSpPr>
            <a:spLocks noGrp="1"/>
          </p:cNvSpPr>
          <p:nvPr>
            <p:ph idx="1"/>
          </p:nvPr>
        </p:nvSpPr>
        <p:spPr>
          <a:xfrm>
            <a:off x="787399" y="2108201"/>
            <a:ext cx="6451601" cy="388938"/>
          </a:xfrm>
        </p:spPr>
        <p:txBody>
          <a:bodyPr/>
          <a:lstStyle>
            <a:lvl1pPr>
              <a:defRPr>
                <a:latin typeface="Calibri" pitchFamily="34" charset="0"/>
              </a:defRPr>
            </a:lvl1pPr>
          </a:lstStyle>
          <a:p>
            <a:endParaRPr lang="en-US" dirty="0"/>
          </a:p>
        </p:txBody>
      </p:sp>
      <p:sp>
        <p:nvSpPr>
          <p:cNvPr id="5" name="Marcador de número de diapositiva 5"/>
          <p:cNvSpPr>
            <a:spLocks noGrp="1"/>
          </p:cNvSpPr>
          <p:nvPr>
            <p:ph type="sldNum" sz="quarter" idx="10"/>
          </p:nvPr>
        </p:nvSpPr>
        <p:spPr/>
        <p:txBody>
          <a:bodyPr/>
          <a:lstStyle>
            <a:lvl1pPr>
              <a:defRPr/>
            </a:lvl1pPr>
          </a:lstStyle>
          <a:p>
            <a:fld id="{12B7B04D-7375-47F7-950D-C29520D3B7AE}" type="slidenum">
              <a:rPr lang="es-ES_tradnl" altLang="es-CL"/>
              <a:pPr/>
              <a:t>‹Nº›</a:t>
            </a:fld>
            <a:endParaRPr lang="es-ES_tradnl" altLang="es-CL" dirty="0"/>
          </a:p>
        </p:txBody>
      </p:sp>
    </p:spTree>
    <p:extLst>
      <p:ext uri="{BB962C8B-B14F-4D97-AF65-F5344CB8AC3E}">
        <p14:creationId xmlns:p14="http://schemas.microsoft.com/office/powerpoint/2010/main" val="2099378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ítulo y objetos Alt">
    <p:spTree>
      <p:nvGrpSpPr>
        <p:cNvPr id="1" name=""/>
        <p:cNvGrpSpPr/>
        <p:nvPr/>
      </p:nvGrpSpPr>
      <p:grpSpPr>
        <a:xfrm>
          <a:off x="0" y="0"/>
          <a:ext cx="0" cy="0"/>
          <a:chOff x="0" y="0"/>
          <a:chExt cx="0" cy="0"/>
        </a:xfrm>
      </p:grpSpPr>
      <p:sp>
        <p:nvSpPr>
          <p:cNvPr id="4" name="Rectángulo 1"/>
          <p:cNvSpPr/>
          <p:nvPr userDrawn="1"/>
        </p:nvSpPr>
        <p:spPr>
          <a:xfrm>
            <a:off x="7581900" y="0"/>
            <a:ext cx="1562100" cy="6858000"/>
          </a:xfrm>
          <a:prstGeom prst="rect">
            <a:avLst/>
          </a:prstGeom>
          <a:solidFill>
            <a:srgbClr val="5995C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6393" eaLnBrk="1" hangingPunct="1">
              <a:defRPr/>
            </a:pPr>
            <a:endParaRPr lang="es-ES" dirty="0"/>
          </a:p>
        </p:txBody>
      </p:sp>
      <p:pic>
        <p:nvPicPr>
          <p:cNvPr id="5" name="1.png" descr="/Users/waltherreyes/Desktop/PPT VARIADOS/TODOS ELEMENTOS PPT TRANSELEC/INTERIORES/OK/1.png"/>
          <p:cNvPicPr>
            <a:picLocks noChangeAspect="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7581900" y="3262313"/>
            <a:ext cx="1562100" cy="359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TRANSELEC LOGOTIPO-04.png" descr="/Users/waltherreyes/Desktop/PPT VARIADOS/LOGOTIPO/TRANSELEC LOGOTIPO-07.png"/>
          <p:cNvPicPr>
            <a:picLocks noChangeAspect="1"/>
          </p:cNvPicPr>
          <p:nvPr userDrawn="1"/>
        </p:nvPicPr>
        <p:blipFill>
          <a:blip r:embed="rId4" r:link="rId5">
            <a:extLst>
              <a:ext uri="{28A0092B-C50C-407E-A947-70E740481C1C}">
                <a14:useLocalDpi xmlns:a14="http://schemas.microsoft.com/office/drawing/2010/main" val="0"/>
              </a:ext>
            </a:extLst>
          </a:blip>
          <a:srcRect/>
          <a:stretch>
            <a:fillRect/>
          </a:stretch>
        </p:blipFill>
        <p:spPr bwMode="auto">
          <a:xfrm>
            <a:off x="7788275" y="157163"/>
            <a:ext cx="1211263" cy="39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ítulo 1"/>
          <p:cNvSpPr>
            <a:spLocks noGrp="1"/>
          </p:cNvSpPr>
          <p:nvPr>
            <p:ph type="title"/>
          </p:nvPr>
        </p:nvSpPr>
        <p:spPr>
          <a:xfrm>
            <a:off x="251520" y="104194"/>
            <a:ext cx="7200800" cy="804526"/>
          </a:xfrm>
        </p:spPr>
        <p:txBody>
          <a:bodyPr/>
          <a:lstStyle>
            <a:lvl1pPr>
              <a:defRPr b="1">
                <a:solidFill>
                  <a:srgbClr val="1F487C"/>
                </a:solidFill>
              </a:defRPr>
            </a:lvl1pPr>
          </a:lstStyle>
          <a:p>
            <a:r>
              <a:rPr lang="es-ES_tradnl"/>
              <a:t>Clic para editar título</a:t>
            </a:r>
            <a:endParaRPr lang="es-ES_tradnl" dirty="0"/>
          </a:p>
        </p:txBody>
      </p:sp>
      <p:sp>
        <p:nvSpPr>
          <p:cNvPr id="3" name="Marcador de contenido 2"/>
          <p:cNvSpPr>
            <a:spLocks noGrp="1"/>
          </p:cNvSpPr>
          <p:nvPr>
            <p:ph idx="1"/>
          </p:nvPr>
        </p:nvSpPr>
        <p:spPr>
          <a:xfrm>
            <a:off x="251520" y="1110371"/>
            <a:ext cx="7200800" cy="5245498"/>
          </a:xfrm>
        </p:spPr>
        <p:txBody>
          <a:bodyPr/>
          <a:lstStyle>
            <a:lvl1pPr>
              <a:defRPr sz="1800">
                <a:solidFill>
                  <a:srgbClr val="1F487C"/>
                </a:solidFill>
              </a:defRPr>
            </a:lvl1pPr>
            <a:lvl2pPr marL="622300" indent="-268288">
              <a:defRPr sz="1600">
                <a:solidFill>
                  <a:schemeClr val="tx2">
                    <a:lumMod val="50000"/>
                  </a:schemeClr>
                </a:solidFill>
              </a:defRPr>
            </a:lvl2pPr>
            <a:lvl3pPr marL="898525" indent="-273050">
              <a:defRPr sz="1600">
                <a:solidFill>
                  <a:schemeClr val="tx2">
                    <a:lumMod val="50000"/>
                  </a:schemeClr>
                </a:solidFill>
              </a:defRPr>
            </a:lvl3pPr>
            <a:lvl4pPr marL="1169988" indent="-227013">
              <a:defRPr sz="1600">
                <a:solidFill>
                  <a:schemeClr val="tx2">
                    <a:lumMod val="50000"/>
                  </a:schemeClr>
                </a:solidFill>
              </a:defRPr>
            </a:lvl4pPr>
            <a:lvl5pPr marL="1439863" indent="-273050">
              <a:defRPr sz="1600">
                <a:solidFill>
                  <a:schemeClr val="tx2">
                    <a:lumMod val="50000"/>
                  </a:schemeClr>
                </a:solidFill>
              </a:defRPr>
            </a:lvl5pPr>
          </a:lstStyle>
          <a:p>
            <a:pPr lvl="0"/>
            <a:r>
              <a:rPr lang="es-CL" noProof="0" dirty="0"/>
              <a:t>Haga clic para modificar el estilo de texto del patrón</a:t>
            </a:r>
          </a:p>
          <a:p>
            <a:pPr lvl="1"/>
            <a:r>
              <a:rPr lang="es-CL" noProof="0" dirty="0"/>
              <a:t>Segundo nivel</a:t>
            </a:r>
          </a:p>
          <a:p>
            <a:pPr lvl="2"/>
            <a:r>
              <a:rPr lang="es-CL" noProof="0" dirty="0"/>
              <a:t>Tercer nivel</a:t>
            </a:r>
          </a:p>
          <a:p>
            <a:pPr lvl="3"/>
            <a:r>
              <a:rPr lang="es-CL" noProof="0" dirty="0"/>
              <a:t>Cuarto nivel</a:t>
            </a:r>
          </a:p>
          <a:p>
            <a:pPr lvl="4"/>
            <a:r>
              <a:rPr lang="es-CL" noProof="0" dirty="0"/>
              <a:t>Quinto nivel</a:t>
            </a:r>
          </a:p>
        </p:txBody>
      </p:sp>
      <p:sp>
        <p:nvSpPr>
          <p:cNvPr id="7" name="Marcador de número de diapositiva 5"/>
          <p:cNvSpPr>
            <a:spLocks noGrp="1"/>
          </p:cNvSpPr>
          <p:nvPr>
            <p:ph type="sldNum" sz="quarter" idx="10"/>
          </p:nvPr>
        </p:nvSpPr>
        <p:spPr>
          <a:xfrm>
            <a:off x="7788275" y="6356350"/>
            <a:ext cx="1338263" cy="365125"/>
          </a:xfrm>
        </p:spPr>
        <p:txBody>
          <a:bodyPr/>
          <a:lstStyle>
            <a:lvl1pPr>
              <a:defRPr b="1"/>
            </a:lvl1pPr>
          </a:lstStyle>
          <a:p>
            <a:fld id="{9C43112F-B25B-4205-8E9B-CA6AD81D14BB}" type="slidenum">
              <a:rPr lang="es-ES_tradnl" altLang="es-CL"/>
              <a:pPr/>
              <a:t>‹Nº›</a:t>
            </a:fld>
            <a:endParaRPr lang="es-ES_tradnl" altLang="es-CL" dirty="0"/>
          </a:p>
        </p:txBody>
      </p:sp>
    </p:spTree>
    <p:extLst>
      <p:ext uri="{BB962C8B-B14F-4D97-AF65-F5344CB8AC3E}">
        <p14:creationId xmlns:p14="http://schemas.microsoft.com/office/powerpoint/2010/main" val="1166314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ítulo y objetos Alt">
    <p:spTree>
      <p:nvGrpSpPr>
        <p:cNvPr id="1" name=""/>
        <p:cNvGrpSpPr/>
        <p:nvPr/>
      </p:nvGrpSpPr>
      <p:grpSpPr>
        <a:xfrm>
          <a:off x="0" y="0"/>
          <a:ext cx="0" cy="0"/>
          <a:chOff x="0" y="0"/>
          <a:chExt cx="0" cy="0"/>
        </a:xfrm>
      </p:grpSpPr>
      <p:sp>
        <p:nvSpPr>
          <p:cNvPr id="4" name="Rectángulo 1"/>
          <p:cNvSpPr/>
          <p:nvPr userDrawn="1"/>
        </p:nvSpPr>
        <p:spPr>
          <a:xfrm>
            <a:off x="7581900" y="0"/>
            <a:ext cx="1562100" cy="6858000"/>
          </a:xfrm>
          <a:prstGeom prst="rect">
            <a:avLst/>
          </a:prstGeom>
          <a:solidFill>
            <a:srgbClr val="F4A05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6393" eaLnBrk="1" hangingPunct="1">
              <a:defRPr/>
            </a:pPr>
            <a:endParaRPr lang="es-ES" dirty="0"/>
          </a:p>
        </p:txBody>
      </p:sp>
      <p:pic>
        <p:nvPicPr>
          <p:cNvPr id="5" name="TRANSELEC LOGOTIPO-04.png" descr="/Users/waltherreyes/Desktop/PPT VARIADOS/LOGOTIPO/TRANSELEC LOGOTIPO-07.png"/>
          <p:cNvPicPr>
            <a:picLocks noChangeAspect="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7788275" y="157163"/>
            <a:ext cx="1211263" cy="39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1.png" descr="/Users/waltherreyes/Desktop/PPT VARIADOS/TODOS ELEMENTOS PPT TRANSELEC/INTERIORES/OK/2.png"/>
          <p:cNvPicPr>
            <a:picLocks noChangeAspect="1"/>
          </p:cNvPicPr>
          <p:nvPr userDrawn="1"/>
        </p:nvPicPr>
        <p:blipFill>
          <a:blip r:embed="rId4" r:link="rId5">
            <a:extLst>
              <a:ext uri="{28A0092B-C50C-407E-A947-70E740481C1C}">
                <a14:useLocalDpi xmlns:a14="http://schemas.microsoft.com/office/drawing/2010/main" val="0"/>
              </a:ext>
            </a:extLst>
          </a:blip>
          <a:srcRect/>
          <a:stretch>
            <a:fillRect/>
          </a:stretch>
        </p:blipFill>
        <p:spPr bwMode="auto">
          <a:xfrm>
            <a:off x="7581900" y="3262313"/>
            <a:ext cx="1562100" cy="359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ítulo 1"/>
          <p:cNvSpPr>
            <a:spLocks noGrp="1"/>
          </p:cNvSpPr>
          <p:nvPr>
            <p:ph type="title"/>
          </p:nvPr>
        </p:nvSpPr>
        <p:spPr>
          <a:xfrm>
            <a:off x="251520" y="104194"/>
            <a:ext cx="7200800" cy="804526"/>
          </a:xfrm>
        </p:spPr>
        <p:txBody>
          <a:bodyPr/>
          <a:lstStyle>
            <a:lvl1pPr>
              <a:defRPr b="1">
                <a:solidFill>
                  <a:srgbClr val="1F487C"/>
                </a:solidFill>
              </a:defRPr>
            </a:lvl1pPr>
          </a:lstStyle>
          <a:p>
            <a:r>
              <a:rPr lang="es-ES_tradnl"/>
              <a:t>Clic para editar título</a:t>
            </a:r>
            <a:endParaRPr lang="es-ES_tradnl" dirty="0"/>
          </a:p>
        </p:txBody>
      </p:sp>
      <p:sp>
        <p:nvSpPr>
          <p:cNvPr id="3" name="Marcador de contenido 2"/>
          <p:cNvSpPr>
            <a:spLocks noGrp="1"/>
          </p:cNvSpPr>
          <p:nvPr>
            <p:ph idx="1"/>
          </p:nvPr>
        </p:nvSpPr>
        <p:spPr>
          <a:xfrm>
            <a:off x="251520" y="1110371"/>
            <a:ext cx="7200800" cy="5245498"/>
          </a:xfrm>
        </p:spPr>
        <p:txBody>
          <a:bodyPr/>
          <a:lstStyle>
            <a:lvl1pPr>
              <a:defRPr sz="1800">
                <a:solidFill>
                  <a:srgbClr val="1F487C"/>
                </a:solidFill>
              </a:defRPr>
            </a:lvl1pPr>
            <a:lvl2pPr marL="622300" indent="-268288">
              <a:defRPr sz="1600">
                <a:solidFill>
                  <a:schemeClr val="tx2">
                    <a:lumMod val="50000"/>
                  </a:schemeClr>
                </a:solidFill>
              </a:defRPr>
            </a:lvl2pPr>
            <a:lvl3pPr marL="898525" indent="-273050">
              <a:defRPr sz="1600">
                <a:solidFill>
                  <a:schemeClr val="tx2">
                    <a:lumMod val="50000"/>
                  </a:schemeClr>
                </a:solidFill>
              </a:defRPr>
            </a:lvl3pPr>
            <a:lvl4pPr marL="1169988" indent="-227013">
              <a:defRPr sz="1600">
                <a:solidFill>
                  <a:schemeClr val="tx2">
                    <a:lumMod val="50000"/>
                  </a:schemeClr>
                </a:solidFill>
              </a:defRPr>
            </a:lvl4pPr>
            <a:lvl5pPr marL="1439863" indent="-273050">
              <a:defRPr sz="1600">
                <a:solidFill>
                  <a:schemeClr val="tx2">
                    <a:lumMod val="50000"/>
                  </a:schemeClr>
                </a:solidFill>
              </a:defRPr>
            </a:lvl5pPr>
          </a:lstStyle>
          <a:p>
            <a:pPr lvl="0"/>
            <a:r>
              <a:rPr lang="es-CL" noProof="0" dirty="0"/>
              <a:t>Haga clic para modificar el estilo de texto del patrón</a:t>
            </a:r>
          </a:p>
          <a:p>
            <a:pPr lvl="1"/>
            <a:r>
              <a:rPr lang="es-CL" noProof="0" dirty="0"/>
              <a:t>Segundo nivel</a:t>
            </a:r>
          </a:p>
          <a:p>
            <a:pPr lvl="2"/>
            <a:r>
              <a:rPr lang="es-CL" noProof="0" dirty="0"/>
              <a:t>Tercer nivel</a:t>
            </a:r>
          </a:p>
          <a:p>
            <a:pPr lvl="3"/>
            <a:r>
              <a:rPr lang="es-CL" noProof="0" dirty="0"/>
              <a:t>Cuarto nivel</a:t>
            </a:r>
          </a:p>
          <a:p>
            <a:pPr lvl="4"/>
            <a:r>
              <a:rPr lang="es-CL" noProof="0" dirty="0"/>
              <a:t>Quinto nivel</a:t>
            </a:r>
          </a:p>
        </p:txBody>
      </p:sp>
      <p:sp>
        <p:nvSpPr>
          <p:cNvPr id="7" name="Marcador de número de diapositiva 5"/>
          <p:cNvSpPr>
            <a:spLocks noGrp="1"/>
          </p:cNvSpPr>
          <p:nvPr>
            <p:ph type="sldNum" sz="quarter" idx="10"/>
          </p:nvPr>
        </p:nvSpPr>
        <p:spPr>
          <a:xfrm>
            <a:off x="7788275" y="6356350"/>
            <a:ext cx="1338263" cy="365125"/>
          </a:xfrm>
        </p:spPr>
        <p:txBody>
          <a:bodyPr/>
          <a:lstStyle>
            <a:lvl1pPr>
              <a:defRPr b="1"/>
            </a:lvl1pPr>
          </a:lstStyle>
          <a:p>
            <a:fld id="{173CE3CA-4475-45F5-8094-10C15AB75C56}" type="slidenum">
              <a:rPr lang="es-ES_tradnl" altLang="es-CL"/>
              <a:pPr/>
              <a:t>‹Nº›</a:t>
            </a:fld>
            <a:endParaRPr lang="es-ES_tradnl" altLang="es-CL" dirty="0"/>
          </a:p>
        </p:txBody>
      </p:sp>
    </p:spTree>
    <p:extLst>
      <p:ext uri="{BB962C8B-B14F-4D97-AF65-F5344CB8AC3E}">
        <p14:creationId xmlns:p14="http://schemas.microsoft.com/office/powerpoint/2010/main" val="2287874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ítulo y objetos Alt">
    <p:spTree>
      <p:nvGrpSpPr>
        <p:cNvPr id="1" name=""/>
        <p:cNvGrpSpPr/>
        <p:nvPr/>
      </p:nvGrpSpPr>
      <p:grpSpPr>
        <a:xfrm>
          <a:off x="0" y="0"/>
          <a:ext cx="0" cy="0"/>
          <a:chOff x="0" y="0"/>
          <a:chExt cx="0" cy="0"/>
        </a:xfrm>
      </p:grpSpPr>
      <p:sp>
        <p:nvSpPr>
          <p:cNvPr id="4" name="Rectángulo 1"/>
          <p:cNvSpPr/>
          <p:nvPr userDrawn="1"/>
        </p:nvSpPr>
        <p:spPr>
          <a:xfrm>
            <a:off x="7581900" y="0"/>
            <a:ext cx="1562100" cy="6858000"/>
          </a:xfrm>
          <a:prstGeom prst="rect">
            <a:avLst/>
          </a:prstGeom>
          <a:solidFill>
            <a:srgbClr val="6C769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6393" eaLnBrk="1" hangingPunct="1">
              <a:defRPr/>
            </a:pPr>
            <a:endParaRPr lang="es-ES" dirty="0"/>
          </a:p>
        </p:txBody>
      </p:sp>
      <p:pic>
        <p:nvPicPr>
          <p:cNvPr id="5" name="TRANSELEC LOGOTIPO-04.png" descr="/Users/waltherreyes/Desktop/PPT VARIADOS/LOGOTIPO/TRANSELEC LOGOTIPO-07.png"/>
          <p:cNvPicPr>
            <a:picLocks noChangeAspect="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7788275" y="157163"/>
            <a:ext cx="1211263" cy="39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1.png" descr="/Users/waltherreyes/Desktop/PPT VARIADOS/TODOS ELEMENTOS PPT TRANSELEC/INTERIORES/OK/4.png"/>
          <p:cNvPicPr>
            <a:picLocks noChangeAspect="1"/>
          </p:cNvPicPr>
          <p:nvPr userDrawn="1"/>
        </p:nvPicPr>
        <p:blipFill>
          <a:blip r:embed="rId4" r:link="rId5">
            <a:extLst>
              <a:ext uri="{28A0092B-C50C-407E-A947-70E740481C1C}">
                <a14:useLocalDpi xmlns:a14="http://schemas.microsoft.com/office/drawing/2010/main" val="0"/>
              </a:ext>
            </a:extLst>
          </a:blip>
          <a:srcRect/>
          <a:stretch>
            <a:fillRect/>
          </a:stretch>
        </p:blipFill>
        <p:spPr bwMode="auto">
          <a:xfrm>
            <a:off x="7581900" y="3262313"/>
            <a:ext cx="1562100" cy="359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ítulo 1"/>
          <p:cNvSpPr>
            <a:spLocks noGrp="1"/>
          </p:cNvSpPr>
          <p:nvPr>
            <p:ph type="title"/>
          </p:nvPr>
        </p:nvSpPr>
        <p:spPr>
          <a:xfrm>
            <a:off x="251520" y="104194"/>
            <a:ext cx="7200800" cy="804526"/>
          </a:xfrm>
        </p:spPr>
        <p:txBody>
          <a:bodyPr/>
          <a:lstStyle>
            <a:lvl1pPr>
              <a:defRPr b="1">
                <a:solidFill>
                  <a:srgbClr val="1F487C"/>
                </a:solidFill>
              </a:defRPr>
            </a:lvl1pPr>
          </a:lstStyle>
          <a:p>
            <a:r>
              <a:rPr lang="es-ES_tradnl"/>
              <a:t>Clic para editar título</a:t>
            </a:r>
            <a:endParaRPr lang="es-ES_tradnl" dirty="0"/>
          </a:p>
        </p:txBody>
      </p:sp>
      <p:sp>
        <p:nvSpPr>
          <p:cNvPr id="3" name="Marcador de contenido 2"/>
          <p:cNvSpPr>
            <a:spLocks noGrp="1"/>
          </p:cNvSpPr>
          <p:nvPr>
            <p:ph idx="1"/>
          </p:nvPr>
        </p:nvSpPr>
        <p:spPr>
          <a:xfrm>
            <a:off x="251520" y="1110371"/>
            <a:ext cx="7200800" cy="5245498"/>
          </a:xfrm>
        </p:spPr>
        <p:txBody>
          <a:bodyPr/>
          <a:lstStyle>
            <a:lvl1pPr>
              <a:defRPr sz="1800">
                <a:solidFill>
                  <a:srgbClr val="1F487C"/>
                </a:solidFill>
              </a:defRPr>
            </a:lvl1pPr>
            <a:lvl2pPr marL="622300" indent="-268288">
              <a:defRPr sz="1600">
                <a:solidFill>
                  <a:schemeClr val="tx2">
                    <a:lumMod val="50000"/>
                  </a:schemeClr>
                </a:solidFill>
              </a:defRPr>
            </a:lvl2pPr>
            <a:lvl3pPr marL="898525" indent="-273050">
              <a:defRPr sz="1600">
                <a:solidFill>
                  <a:schemeClr val="tx2">
                    <a:lumMod val="50000"/>
                  </a:schemeClr>
                </a:solidFill>
              </a:defRPr>
            </a:lvl3pPr>
            <a:lvl4pPr marL="1169988" indent="-227013">
              <a:defRPr sz="1600">
                <a:solidFill>
                  <a:schemeClr val="tx2">
                    <a:lumMod val="50000"/>
                  </a:schemeClr>
                </a:solidFill>
              </a:defRPr>
            </a:lvl4pPr>
            <a:lvl5pPr marL="1439863" indent="-273050">
              <a:defRPr sz="1600">
                <a:solidFill>
                  <a:schemeClr val="tx2">
                    <a:lumMod val="50000"/>
                  </a:schemeClr>
                </a:solidFill>
              </a:defRPr>
            </a:lvl5pPr>
          </a:lstStyle>
          <a:p>
            <a:pPr lvl="0"/>
            <a:r>
              <a:rPr lang="es-CL" noProof="0" dirty="0"/>
              <a:t>Haga clic para modificar el estilo de texto del patrón</a:t>
            </a:r>
          </a:p>
          <a:p>
            <a:pPr lvl="1"/>
            <a:r>
              <a:rPr lang="es-CL" noProof="0" dirty="0"/>
              <a:t>Segundo nivel</a:t>
            </a:r>
          </a:p>
          <a:p>
            <a:pPr lvl="2"/>
            <a:r>
              <a:rPr lang="es-CL" noProof="0" dirty="0"/>
              <a:t>Tercer nivel</a:t>
            </a:r>
          </a:p>
          <a:p>
            <a:pPr lvl="3"/>
            <a:r>
              <a:rPr lang="es-CL" noProof="0" dirty="0"/>
              <a:t>Cuarto nivel</a:t>
            </a:r>
          </a:p>
          <a:p>
            <a:pPr lvl="4"/>
            <a:r>
              <a:rPr lang="es-CL" noProof="0" dirty="0"/>
              <a:t>Quinto nivel</a:t>
            </a:r>
          </a:p>
        </p:txBody>
      </p:sp>
      <p:sp>
        <p:nvSpPr>
          <p:cNvPr id="7" name="Marcador de número de diapositiva 5"/>
          <p:cNvSpPr>
            <a:spLocks noGrp="1"/>
          </p:cNvSpPr>
          <p:nvPr>
            <p:ph type="sldNum" sz="quarter" idx="10"/>
          </p:nvPr>
        </p:nvSpPr>
        <p:spPr>
          <a:xfrm>
            <a:off x="7788275" y="6356350"/>
            <a:ext cx="1338263" cy="365125"/>
          </a:xfrm>
        </p:spPr>
        <p:txBody>
          <a:bodyPr/>
          <a:lstStyle>
            <a:lvl1pPr>
              <a:defRPr b="1"/>
            </a:lvl1pPr>
          </a:lstStyle>
          <a:p>
            <a:fld id="{1069A453-9FF6-4C62-9044-AD4F31DAB839}" type="slidenum">
              <a:rPr lang="es-ES_tradnl" altLang="es-CL"/>
              <a:pPr/>
              <a:t>‹Nº›</a:t>
            </a:fld>
            <a:endParaRPr lang="es-ES_tradnl" altLang="es-CL" dirty="0"/>
          </a:p>
        </p:txBody>
      </p:sp>
    </p:spTree>
    <p:extLst>
      <p:ext uri="{BB962C8B-B14F-4D97-AF65-F5344CB8AC3E}">
        <p14:creationId xmlns:p14="http://schemas.microsoft.com/office/powerpoint/2010/main" val="4033925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ítulo y objetos Alt">
    <p:spTree>
      <p:nvGrpSpPr>
        <p:cNvPr id="1" name=""/>
        <p:cNvGrpSpPr/>
        <p:nvPr/>
      </p:nvGrpSpPr>
      <p:grpSpPr>
        <a:xfrm>
          <a:off x="0" y="0"/>
          <a:ext cx="0" cy="0"/>
          <a:chOff x="0" y="0"/>
          <a:chExt cx="0" cy="0"/>
        </a:xfrm>
      </p:grpSpPr>
      <p:sp>
        <p:nvSpPr>
          <p:cNvPr id="4" name="Rectángulo 1"/>
          <p:cNvSpPr/>
          <p:nvPr userDrawn="1"/>
        </p:nvSpPr>
        <p:spPr>
          <a:xfrm>
            <a:off x="7581900" y="0"/>
            <a:ext cx="1562100" cy="6858000"/>
          </a:xfrm>
          <a:prstGeom prst="rect">
            <a:avLst/>
          </a:prstGeom>
          <a:solidFill>
            <a:srgbClr val="3DBAC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6393" eaLnBrk="1" hangingPunct="1">
              <a:defRPr/>
            </a:pPr>
            <a:endParaRPr lang="es-ES" dirty="0"/>
          </a:p>
        </p:txBody>
      </p:sp>
      <p:pic>
        <p:nvPicPr>
          <p:cNvPr id="5" name="TRANSELEC LOGOTIPO-04.png" descr="/Users/waltherreyes/Desktop/PPT VARIADOS/LOGOTIPO/TRANSELEC LOGOTIPO-07.png"/>
          <p:cNvPicPr>
            <a:picLocks noChangeAspect="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7788275" y="157163"/>
            <a:ext cx="1211263" cy="39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1.png" descr="/Users/waltherreyes/Desktop/PPT VARIADOS/TODOS ELEMENTOS PPT TRANSELEC/INTERIORES/OK/5.png"/>
          <p:cNvPicPr>
            <a:picLocks noChangeAspect="1"/>
          </p:cNvPicPr>
          <p:nvPr userDrawn="1"/>
        </p:nvPicPr>
        <p:blipFill>
          <a:blip r:embed="rId4" r:link="rId5">
            <a:extLst>
              <a:ext uri="{28A0092B-C50C-407E-A947-70E740481C1C}">
                <a14:useLocalDpi xmlns:a14="http://schemas.microsoft.com/office/drawing/2010/main" val="0"/>
              </a:ext>
            </a:extLst>
          </a:blip>
          <a:srcRect/>
          <a:stretch>
            <a:fillRect/>
          </a:stretch>
        </p:blipFill>
        <p:spPr bwMode="auto">
          <a:xfrm>
            <a:off x="7581900" y="3262313"/>
            <a:ext cx="1562100" cy="359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ítulo 1"/>
          <p:cNvSpPr>
            <a:spLocks noGrp="1"/>
          </p:cNvSpPr>
          <p:nvPr>
            <p:ph type="title"/>
          </p:nvPr>
        </p:nvSpPr>
        <p:spPr>
          <a:xfrm>
            <a:off x="251520" y="104194"/>
            <a:ext cx="7200800" cy="804526"/>
          </a:xfrm>
        </p:spPr>
        <p:txBody>
          <a:bodyPr/>
          <a:lstStyle>
            <a:lvl1pPr>
              <a:defRPr b="1">
                <a:solidFill>
                  <a:srgbClr val="1F487C"/>
                </a:solidFill>
              </a:defRPr>
            </a:lvl1pPr>
          </a:lstStyle>
          <a:p>
            <a:r>
              <a:rPr lang="es-ES_tradnl"/>
              <a:t>Clic para editar título</a:t>
            </a:r>
            <a:endParaRPr lang="es-ES_tradnl" dirty="0"/>
          </a:p>
        </p:txBody>
      </p:sp>
      <p:sp>
        <p:nvSpPr>
          <p:cNvPr id="3" name="Marcador de contenido 2"/>
          <p:cNvSpPr>
            <a:spLocks noGrp="1"/>
          </p:cNvSpPr>
          <p:nvPr>
            <p:ph idx="1"/>
          </p:nvPr>
        </p:nvSpPr>
        <p:spPr>
          <a:xfrm>
            <a:off x="251520" y="1110371"/>
            <a:ext cx="7200800" cy="5245498"/>
          </a:xfrm>
        </p:spPr>
        <p:txBody>
          <a:bodyPr/>
          <a:lstStyle>
            <a:lvl1pPr>
              <a:defRPr sz="1800">
                <a:solidFill>
                  <a:srgbClr val="1F487C"/>
                </a:solidFill>
              </a:defRPr>
            </a:lvl1pPr>
            <a:lvl2pPr marL="622300" indent="-268288">
              <a:defRPr sz="1600">
                <a:solidFill>
                  <a:schemeClr val="tx2">
                    <a:lumMod val="50000"/>
                  </a:schemeClr>
                </a:solidFill>
              </a:defRPr>
            </a:lvl2pPr>
            <a:lvl3pPr marL="898525" indent="-273050">
              <a:defRPr sz="1600">
                <a:solidFill>
                  <a:schemeClr val="tx2">
                    <a:lumMod val="50000"/>
                  </a:schemeClr>
                </a:solidFill>
              </a:defRPr>
            </a:lvl3pPr>
            <a:lvl4pPr marL="1169988" indent="-227013">
              <a:defRPr sz="1600">
                <a:solidFill>
                  <a:schemeClr val="tx2">
                    <a:lumMod val="50000"/>
                  </a:schemeClr>
                </a:solidFill>
              </a:defRPr>
            </a:lvl4pPr>
            <a:lvl5pPr marL="1439863" indent="-273050">
              <a:defRPr sz="1600">
                <a:solidFill>
                  <a:schemeClr val="tx2">
                    <a:lumMod val="50000"/>
                  </a:schemeClr>
                </a:solidFill>
              </a:defRPr>
            </a:lvl5pPr>
          </a:lstStyle>
          <a:p>
            <a:pPr lvl="0"/>
            <a:r>
              <a:rPr lang="es-CL" noProof="0" dirty="0"/>
              <a:t>Haga clic para modificar el estilo de texto del patrón</a:t>
            </a:r>
          </a:p>
          <a:p>
            <a:pPr lvl="1"/>
            <a:r>
              <a:rPr lang="es-CL" noProof="0" dirty="0"/>
              <a:t>Segundo nivel</a:t>
            </a:r>
          </a:p>
          <a:p>
            <a:pPr lvl="2"/>
            <a:r>
              <a:rPr lang="es-CL" noProof="0" dirty="0"/>
              <a:t>Tercer nivel</a:t>
            </a:r>
          </a:p>
          <a:p>
            <a:pPr lvl="3"/>
            <a:r>
              <a:rPr lang="es-CL" noProof="0" dirty="0"/>
              <a:t>Cuarto nivel</a:t>
            </a:r>
          </a:p>
          <a:p>
            <a:pPr lvl="4"/>
            <a:r>
              <a:rPr lang="es-CL" noProof="0" dirty="0"/>
              <a:t>Quinto nivel</a:t>
            </a:r>
          </a:p>
        </p:txBody>
      </p:sp>
      <p:sp>
        <p:nvSpPr>
          <p:cNvPr id="7" name="Marcador de número de diapositiva 5"/>
          <p:cNvSpPr>
            <a:spLocks noGrp="1"/>
          </p:cNvSpPr>
          <p:nvPr>
            <p:ph type="sldNum" sz="quarter" idx="10"/>
          </p:nvPr>
        </p:nvSpPr>
        <p:spPr>
          <a:xfrm>
            <a:off x="7788275" y="6356350"/>
            <a:ext cx="1338263" cy="365125"/>
          </a:xfrm>
        </p:spPr>
        <p:txBody>
          <a:bodyPr/>
          <a:lstStyle>
            <a:lvl1pPr>
              <a:defRPr b="1"/>
            </a:lvl1pPr>
          </a:lstStyle>
          <a:p>
            <a:fld id="{3F1A087C-30EE-42AA-BFAE-74C14531B632}" type="slidenum">
              <a:rPr lang="es-ES_tradnl" altLang="es-CL"/>
              <a:pPr/>
              <a:t>‹Nº›</a:t>
            </a:fld>
            <a:endParaRPr lang="es-ES_tradnl" altLang="es-CL" dirty="0"/>
          </a:p>
        </p:txBody>
      </p:sp>
    </p:spTree>
    <p:extLst>
      <p:ext uri="{BB962C8B-B14F-4D97-AF65-F5344CB8AC3E}">
        <p14:creationId xmlns:p14="http://schemas.microsoft.com/office/powerpoint/2010/main" val="477469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parador de páginas">
    <p:bg>
      <p:bgPr>
        <a:solidFill>
          <a:srgbClr val="C2D6A9"/>
        </a:solidFill>
        <a:effectLst/>
      </p:bgPr>
    </p:bg>
    <p:spTree>
      <p:nvGrpSpPr>
        <p:cNvPr id="1" name=""/>
        <p:cNvGrpSpPr/>
        <p:nvPr/>
      </p:nvGrpSpPr>
      <p:grpSpPr>
        <a:xfrm>
          <a:off x="0" y="0"/>
          <a:ext cx="0" cy="0"/>
          <a:chOff x="0" y="0"/>
          <a:chExt cx="0" cy="0"/>
        </a:xfrm>
      </p:grpSpPr>
      <p:pic>
        <p:nvPicPr>
          <p:cNvPr id="4" name="PORTADA 44.png" descr="/Users/waltherreyes/Desktop/PPT VARIADOS/TODOS ELEMENTOS PPT TRANSELEC/PORTADAS FONDO BLANCO/PORTADA 11.png"/>
          <p:cNvPicPr>
            <a:picLocks noChangeAspect="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0" y="900113"/>
            <a:ext cx="9144000" cy="595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1 Título"/>
          <p:cNvSpPr>
            <a:spLocks noGrp="1"/>
          </p:cNvSpPr>
          <p:nvPr>
            <p:ph type="title"/>
          </p:nvPr>
        </p:nvSpPr>
        <p:spPr>
          <a:xfrm>
            <a:off x="795867" y="846138"/>
            <a:ext cx="6570133" cy="1143000"/>
          </a:xfrm>
        </p:spPr>
        <p:txBody>
          <a:bodyPr/>
          <a:lstStyle>
            <a:lvl1pPr>
              <a:defRPr sz="4400" b="1" baseline="0">
                <a:solidFill>
                  <a:srgbClr val="001D77"/>
                </a:solidFill>
                <a:latin typeface="Calibri" pitchFamily="34" charset="0"/>
              </a:defRPr>
            </a:lvl1pPr>
          </a:lstStyle>
          <a:p>
            <a:endParaRPr lang="en-US" dirty="0"/>
          </a:p>
        </p:txBody>
      </p:sp>
      <p:sp>
        <p:nvSpPr>
          <p:cNvPr id="9" name="2 Marcador de contenido"/>
          <p:cNvSpPr>
            <a:spLocks noGrp="1"/>
          </p:cNvSpPr>
          <p:nvPr>
            <p:ph idx="1"/>
          </p:nvPr>
        </p:nvSpPr>
        <p:spPr>
          <a:xfrm>
            <a:off x="787399" y="2108201"/>
            <a:ext cx="6451601" cy="388938"/>
          </a:xfrm>
        </p:spPr>
        <p:txBody>
          <a:bodyPr/>
          <a:lstStyle>
            <a:lvl1pPr>
              <a:defRPr>
                <a:latin typeface="Calibri" pitchFamily="34" charset="0"/>
              </a:defRPr>
            </a:lvl1pPr>
          </a:lstStyle>
          <a:p>
            <a:endParaRPr lang="en-US" dirty="0"/>
          </a:p>
        </p:txBody>
      </p:sp>
      <p:sp>
        <p:nvSpPr>
          <p:cNvPr id="5" name="Marcador de número de diapositiva 5"/>
          <p:cNvSpPr>
            <a:spLocks noGrp="1"/>
          </p:cNvSpPr>
          <p:nvPr>
            <p:ph type="sldNum" sz="quarter" idx="10"/>
          </p:nvPr>
        </p:nvSpPr>
        <p:spPr/>
        <p:txBody>
          <a:bodyPr/>
          <a:lstStyle>
            <a:lvl1pPr>
              <a:defRPr/>
            </a:lvl1pPr>
          </a:lstStyle>
          <a:p>
            <a:fld id="{9005261B-586F-4EF9-A2C7-19B338084A26}" type="slidenum">
              <a:rPr lang="es-ES_tradnl" altLang="es-CL"/>
              <a:pPr/>
              <a:t>‹Nº›</a:t>
            </a:fld>
            <a:endParaRPr lang="es-ES_tradnl" altLang="es-CL" dirty="0"/>
          </a:p>
        </p:txBody>
      </p:sp>
    </p:spTree>
    <p:extLst>
      <p:ext uri="{BB962C8B-B14F-4D97-AF65-F5344CB8AC3E}">
        <p14:creationId xmlns:p14="http://schemas.microsoft.com/office/powerpoint/2010/main" val="778423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Separador de páginas">
    <p:bg>
      <p:bgPr>
        <a:solidFill>
          <a:srgbClr val="B9BED9"/>
        </a:solidFill>
        <a:effectLst/>
      </p:bgPr>
    </p:bg>
    <p:spTree>
      <p:nvGrpSpPr>
        <p:cNvPr id="1" name=""/>
        <p:cNvGrpSpPr/>
        <p:nvPr/>
      </p:nvGrpSpPr>
      <p:grpSpPr>
        <a:xfrm>
          <a:off x="0" y="0"/>
          <a:ext cx="0" cy="0"/>
          <a:chOff x="0" y="0"/>
          <a:chExt cx="0" cy="0"/>
        </a:xfrm>
      </p:grpSpPr>
      <p:pic>
        <p:nvPicPr>
          <p:cNvPr id="4" name="PORTADA 44.png" descr="/Users/waltherreyes/Desktop/PPT VARIADOS/TODOS ELEMENTOS PPT TRANSELEC/PORTADAS FONDO BLANCO/PORTADA 44.png"/>
          <p:cNvPicPr>
            <a:picLocks noChangeAspect="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0" y="900113"/>
            <a:ext cx="9144000" cy="595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1 Título"/>
          <p:cNvSpPr>
            <a:spLocks noGrp="1"/>
          </p:cNvSpPr>
          <p:nvPr>
            <p:ph type="title"/>
          </p:nvPr>
        </p:nvSpPr>
        <p:spPr>
          <a:xfrm>
            <a:off x="795867" y="846138"/>
            <a:ext cx="6570133" cy="1143000"/>
          </a:xfrm>
          <a:noFill/>
          <a:ln w="9525">
            <a:noFill/>
            <a:miter lim="800000"/>
            <a:headEnd/>
            <a:tailEnd/>
          </a:ln>
        </p:spPr>
        <p:txBody>
          <a:bodyPr/>
          <a:lstStyle>
            <a:lvl1pPr>
              <a:defRPr lang="en-US" sz="4400" b="1" dirty="0">
                <a:solidFill>
                  <a:srgbClr val="001D77"/>
                </a:solidFill>
                <a:latin typeface="Calibri" pitchFamily="34" charset="0"/>
              </a:defRPr>
            </a:lvl1pPr>
          </a:lstStyle>
          <a:p>
            <a:pPr lvl="0"/>
            <a:endParaRPr lang="en-US" dirty="0"/>
          </a:p>
        </p:txBody>
      </p:sp>
      <p:sp>
        <p:nvSpPr>
          <p:cNvPr id="9" name="2 Marcador de contenido"/>
          <p:cNvSpPr>
            <a:spLocks noGrp="1"/>
          </p:cNvSpPr>
          <p:nvPr>
            <p:ph idx="1"/>
          </p:nvPr>
        </p:nvSpPr>
        <p:spPr>
          <a:xfrm>
            <a:off x="787399" y="2108201"/>
            <a:ext cx="6451601" cy="388938"/>
          </a:xfrm>
        </p:spPr>
        <p:txBody>
          <a:bodyPr/>
          <a:lstStyle>
            <a:lvl1pPr>
              <a:defRPr>
                <a:latin typeface="Calibri" pitchFamily="34" charset="0"/>
              </a:defRPr>
            </a:lvl1pPr>
          </a:lstStyle>
          <a:p>
            <a:endParaRPr lang="en-US" dirty="0"/>
          </a:p>
        </p:txBody>
      </p:sp>
      <p:sp>
        <p:nvSpPr>
          <p:cNvPr id="5" name="Marcador de número de diapositiva 5"/>
          <p:cNvSpPr>
            <a:spLocks noGrp="1"/>
          </p:cNvSpPr>
          <p:nvPr>
            <p:ph type="sldNum" sz="quarter" idx="10"/>
          </p:nvPr>
        </p:nvSpPr>
        <p:spPr/>
        <p:txBody>
          <a:bodyPr/>
          <a:lstStyle>
            <a:lvl1pPr>
              <a:defRPr/>
            </a:lvl1pPr>
          </a:lstStyle>
          <a:p>
            <a:fld id="{24B2C8F4-7A90-4954-B33B-E7D17E214E31}" type="slidenum">
              <a:rPr lang="es-ES_tradnl" altLang="es-CL"/>
              <a:pPr/>
              <a:t>‹Nº›</a:t>
            </a:fld>
            <a:endParaRPr lang="es-ES_tradnl" altLang="es-CL" dirty="0"/>
          </a:p>
        </p:txBody>
      </p:sp>
    </p:spTree>
    <p:extLst>
      <p:ext uri="{BB962C8B-B14F-4D97-AF65-F5344CB8AC3E}">
        <p14:creationId xmlns:p14="http://schemas.microsoft.com/office/powerpoint/2010/main" val="3110283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Separador de páginas">
    <p:spTree>
      <p:nvGrpSpPr>
        <p:cNvPr id="1" name=""/>
        <p:cNvGrpSpPr/>
        <p:nvPr/>
      </p:nvGrpSpPr>
      <p:grpSpPr>
        <a:xfrm>
          <a:off x="0" y="0"/>
          <a:ext cx="0" cy="0"/>
          <a:chOff x="0" y="0"/>
          <a:chExt cx="0" cy="0"/>
        </a:xfrm>
      </p:grpSpPr>
      <p:pic>
        <p:nvPicPr>
          <p:cNvPr id="4" name="PORTADA 44.png" descr="/Users/waltherreyes/Desktop/PPT VARIADOS/TODOS ELEMENTOS PPT TRANSELEC/PORTADAS FONDO BLANCO/PORTADA 22.png"/>
          <p:cNvPicPr>
            <a:picLocks noChangeAspect="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0" y="900113"/>
            <a:ext cx="9144000" cy="595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1 Título"/>
          <p:cNvSpPr>
            <a:spLocks noGrp="1"/>
          </p:cNvSpPr>
          <p:nvPr>
            <p:ph type="title"/>
          </p:nvPr>
        </p:nvSpPr>
        <p:spPr>
          <a:xfrm>
            <a:off x="795867" y="846138"/>
            <a:ext cx="6570133" cy="1143000"/>
          </a:xfrm>
        </p:spPr>
        <p:txBody>
          <a:bodyPr/>
          <a:lstStyle>
            <a:lvl1pPr>
              <a:defRPr sz="4400" b="1" baseline="0">
                <a:solidFill>
                  <a:srgbClr val="001D77"/>
                </a:solidFill>
                <a:latin typeface="Calibri" pitchFamily="34" charset="0"/>
              </a:defRPr>
            </a:lvl1pPr>
          </a:lstStyle>
          <a:p>
            <a:endParaRPr lang="en-US" dirty="0"/>
          </a:p>
        </p:txBody>
      </p:sp>
      <p:sp>
        <p:nvSpPr>
          <p:cNvPr id="9" name="2 Marcador de contenido"/>
          <p:cNvSpPr>
            <a:spLocks noGrp="1"/>
          </p:cNvSpPr>
          <p:nvPr>
            <p:ph idx="1"/>
          </p:nvPr>
        </p:nvSpPr>
        <p:spPr>
          <a:xfrm>
            <a:off x="787399" y="2108201"/>
            <a:ext cx="6451601" cy="388938"/>
          </a:xfrm>
        </p:spPr>
        <p:txBody>
          <a:bodyPr/>
          <a:lstStyle>
            <a:lvl1pPr>
              <a:defRPr>
                <a:latin typeface="Calibri" pitchFamily="34" charset="0"/>
              </a:defRPr>
            </a:lvl1pPr>
          </a:lstStyle>
          <a:p>
            <a:endParaRPr lang="en-US" dirty="0"/>
          </a:p>
        </p:txBody>
      </p:sp>
      <p:sp>
        <p:nvSpPr>
          <p:cNvPr id="5" name="Marcador de número de diapositiva 5"/>
          <p:cNvSpPr>
            <a:spLocks noGrp="1"/>
          </p:cNvSpPr>
          <p:nvPr>
            <p:ph type="sldNum" sz="quarter" idx="10"/>
          </p:nvPr>
        </p:nvSpPr>
        <p:spPr/>
        <p:txBody>
          <a:bodyPr/>
          <a:lstStyle>
            <a:lvl1pPr>
              <a:defRPr/>
            </a:lvl1pPr>
          </a:lstStyle>
          <a:p>
            <a:fld id="{70B7ED62-3580-4304-9A77-1F863B9F6492}" type="slidenum">
              <a:rPr lang="es-ES_tradnl" altLang="es-CL"/>
              <a:pPr/>
              <a:t>‹Nº›</a:t>
            </a:fld>
            <a:endParaRPr lang="es-ES_tradnl" altLang="es-CL" dirty="0"/>
          </a:p>
        </p:txBody>
      </p:sp>
    </p:spTree>
    <p:extLst>
      <p:ext uri="{BB962C8B-B14F-4D97-AF65-F5344CB8AC3E}">
        <p14:creationId xmlns:p14="http://schemas.microsoft.com/office/powerpoint/2010/main" val="4059908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Marcador de título 1"/>
          <p:cNvSpPr>
            <a:spLocks noGrp="1"/>
          </p:cNvSpPr>
          <p:nvPr>
            <p:ph type="title"/>
          </p:nvPr>
        </p:nvSpPr>
        <p:spPr bwMode="auto">
          <a:xfrm>
            <a:off x="2054225" y="0"/>
            <a:ext cx="6680200"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7" tIns="45709" rIns="91417" bIns="45709" numCol="1" anchor="ctr" anchorCtr="0" compatLnSpc="1">
            <a:prstTxWarp prst="textNoShape">
              <a:avLst/>
            </a:prstTxWarp>
          </a:bodyPr>
          <a:lstStyle/>
          <a:p>
            <a:pPr lvl="0"/>
            <a:r>
              <a:rPr lang="en-US" altLang="es-CL"/>
              <a:t>Clic para editar título</a:t>
            </a:r>
            <a:endParaRPr lang="es-ES_tradnl" altLang="es-CL"/>
          </a:p>
        </p:txBody>
      </p:sp>
      <p:sp>
        <p:nvSpPr>
          <p:cNvPr id="1027" name="Marcador de texto 2"/>
          <p:cNvSpPr>
            <a:spLocks noGrp="1"/>
          </p:cNvSpPr>
          <p:nvPr>
            <p:ph type="body" idx="1"/>
          </p:nvPr>
        </p:nvSpPr>
        <p:spPr bwMode="auto">
          <a:xfrm>
            <a:off x="374650" y="965200"/>
            <a:ext cx="8359775" cy="489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7" tIns="45709" rIns="91417" bIns="45709" numCol="1" anchor="t" anchorCtr="0" compatLnSpc="1">
            <a:prstTxWarp prst="textNoShape">
              <a:avLst/>
            </a:prstTxWarp>
          </a:bodyPr>
          <a:lstStyle/>
          <a:p>
            <a:pPr lvl="0"/>
            <a:r>
              <a:rPr lang="en-US" altLang="es-CL"/>
              <a:t>Haga clic para modificar el estilo de texto del patrón</a:t>
            </a:r>
          </a:p>
          <a:p>
            <a:pPr lvl="1"/>
            <a:r>
              <a:rPr lang="en-US" altLang="es-CL"/>
              <a:t>Segundo nivel</a:t>
            </a:r>
          </a:p>
          <a:p>
            <a:pPr lvl="2"/>
            <a:r>
              <a:rPr lang="en-US" altLang="es-CL"/>
              <a:t>Tercer nivel</a:t>
            </a:r>
          </a:p>
          <a:p>
            <a:pPr lvl="3"/>
            <a:r>
              <a:rPr lang="en-US" altLang="es-CL"/>
              <a:t>Cuarto nivel</a:t>
            </a:r>
          </a:p>
          <a:p>
            <a:pPr lvl="4"/>
            <a:r>
              <a:rPr lang="en-US" altLang="es-CL"/>
              <a:t>Quinto nivel</a:t>
            </a:r>
            <a:endParaRPr lang="es-ES_tradnl" altLang="es-CL"/>
          </a:p>
        </p:txBody>
      </p:sp>
      <p:sp>
        <p:nvSpPr>
          <p:cNvPr id="6" name="Marcador de número de diapositiva 5"/>
          <p:cNvSpPr>
            <a:spLocks noGrp="1"/>
          </p:cNvSpPr>
          <p:nvPr>
            <p:ph type="sldNum" sz="quarter" idx="4"/>
          </p:nvPr>
        </p:nvSpPr>
        <p:spPr>
          <a:xfrm>
            <a:off x="6992938" y="6356350"/>
            <a:ext cx="2133600" cy="365125"/>
          </a:xfrm>
          <a:prstGeom prst="rect">
            <a:avLst/>
          </a:prstGeom>
        </p:spPr>
        <p:txBody>
          <a:bodyPr vert="horz" wrap="square" lIns="91417" tIns="45709" rIns="91417" bIns="45709" numCol="1" anchor="ctr" anchorCtr="0" compatLnSpc="1">
            <a:prstTxWarp prst="textNoShape">
              <a:avLst/>
            </a:prstTxWarp>
          </a:bodyPr>
          <a:lstStyle>
            <a:lvl1pPr algn="r" eaLnBrk="1" hangingPunct="1">
              <a:defRPr sz="1000">
                <a:solidFill>
                  <a:srgbClr val="666666"/>
                </a:solidFill>
                <a:cs typeface="Arial" panose="020B0604020202020204" pitchFamily="34" charset="0"/>
              </a:defRPr>
            </a:lvl1pPr>
          </a:lstStyle>
          <a:p>
            <a:fld id="{F15C9AC8-6904-47DE-AB9D-89FA4B50F8EB}" type="slidenum">
              <a:rPr lang="es-ES_tradnl" altLang="es-CL"/>
              <a:pPr/>
              <a:t>‹Nº›</a:t>
            </a:fld>
            <a:endParaRPr lang="es-ES_tradnl" altLang="es-CL" dirty="0"/>
          </a:p>
        </p:txBody>
      </p:sp>
    </p:spTree>
  </p:cSld>
  <p:clrMap bg1="lt1" tx1="dk1" bg2="lt2" tx2="dk2" accent1="accent1" accent2="accent2" accent3="accent3" accent4="accent4" accent5="accent5" accent6="accent6" hlink="hlink" folHlink="folHlink"/>
  <p:sldLayoutIdLst>
    <p:sldLayoutId id="2147484238" r:id="rId1"/>
    <p:sldLayoutId id="2147484239" r:id="rId2"/>
    <p:sldLayoutId id="2147484240" r:id="rId3"/>
    <p:sldLayoutId id="2147484241" r:id="rId4"/>
    <p:sldLayoutId id="2147484242" r:id="rId5"/>
    <p:sldLayoutId id="2147484243" r:id="rId6"/>
    <p:sldLayoutId id="2147484244" r:id="rId7"/>
    <p:sldLayoutId id="2147484245" r:id="rId8"/>
    <p:sldLayoutId id="2147484246" r:id="rId9"/>
    <p:sldLayoutId id="2147484247" r:id="rId10"/>
  </p:sldLayoutIdLst>
  <p:hf hdr="0" ftr="0" dt="0"/>
  <p:txStyles>
    <p:titleStyle>
      <a:lvl1pPr algn="r" defTabSz="455613" rtl="0" eaLnBrk="0" fontAlgn="base" hangingPunct="0">
        <a:spcBef>
          <a:spcPct val="0"/>
        </a:spcBef>
        <a:spcAft>
          <a:spcPct val="0"/>
        </a:spcAft>
        <a:defRPr sz="2000" kern="1200">
          <a:solidFill>
            <a:schemeClr val="bg1"/>
          </a:solidFill>
          <a:latin typeface="Arial"/>
          <a:ea typeface="MS PGothic" panose="020B0600070205080204" pitchFamily="34" charset="-128"/>
          <a:cs typeface="Arial"/>
        </a:defRPr>
      </a:lvl1pPr>
      <a:lvl2pPr algn="r" defTabSz="455613" rtl="0" eaLnBrk="0" fontAlgn="base" hangingPunct="0">
        <a:spcBef>
          <a:spcPct val="0"/>
        </a:spcBef>
        <a:spcAft>
          <a:spcPct val="0"/>
        </a:spcAft>
        <a:defRPr sz="2000">
          <a:solidFill>
            <a:schemeClr val="bg1"/>
          </a:solidFill>
          <a:latin typeface="Arial" charset="0"/>
          <a:ea typeface="MS PGothic" panose="020B0600070205080204" pitchFamily="34" charset="-128"/>
          <a:cs typeface="Arial" panose="020B0604020202020204" pitchFamily="34" charset="0"/>
        </a:defRPr>
      </a:lvl2pPr>
      <a:lvl3pPr algn="r" defTabSz="455613" rtl="0" eaLnBrk="0" fontAlgn="base" hangingPunct="0">
        <a:spcBef>
          <a:spcPct val="0"/>
        </a:spcBef>
        <a:spcAft>
          <a:spcPct val="0"/>
        </a:spcAft>
        <a:defRPr sz="2000">
          <a:solidFill>
            <a:schemeClr val="bg1"/>
          </a:solidFill>
          <a:latin typeface="Arial" charset="0"/>
          <a:ea typeface="MS PGothic" panose="020B0600070205080204" pitchFamily="34" charset="-128"/>
          <a:cs typeface="Arial" panose="020B0604020202020204" pitchFamily="34" charset="0"/>
        </a:defRPr>
      </a:lvl3pPr>
      <a:lvl4pPr algn="r" defTabSz="455613" rtl="0" eaLnBrk="0" fontAlgn="base" hangingPunct="0">
        <a:spcBef>
          <a:spcPct val="0"/>
        </a:spcBef>
        <a:spcAft>
          <a:spcPct val="0"/>
        </a:spcAft>
        <a:defRPr sz="2000">
          <a:solidFill>
            <a:schemeClr val="bg1"/>
          </a:solidFill>
          <a:latin typeface="Arial" charset="0"/>
          <a:ea typeface="MS PGothic" panose="020B0600070205080204" pitchFamily="34" charset="-128"/>
          <a:cs typeface="Arial" panose="020B0604020202020204" pitchFamily="34" charset="0"/>
        </a:defRPr>
      </a:lvl4pPr>
      <a:lvl5pPr algn="r" defTabSz="455613" rtl="0" eaLnBrk="0" fontAlgn="base" hangingPunct="0">
        <a:spcBef>
          <a:spcPct val="0"/>
        </a:spcBef>
        <a:spcAft>
          <a:spcPct val="0"/>
        </a:spcAft>
        <a:defRPr sz="2000">
          <a:solidFill>
            <a:schemeClr val="bg1"/>
          </a:solidFill>
          <a:latin typeface="Arial" charset="0"/>
          <a:ea typeface="MS PGothic" panose="020B0600070205080204" pitchFamily="34" charset="-128"/>
          <a:cs typeface="Arial" panose="020B0604020202020204" pitchFamily="34" charset="0"/>
        </a:defRPr>
      </a:lvl5pPr>
      <a:lvl6pPr marL="321372" algn="l" defTabSz="456393" rtl="0" fontAlgn="base">
        <a:spcBef>
          <a:spcPct val="0"/>
        </a:spcBef>
        <a:spcAft>
          <a:spcPct val="0"/>
        </a:spcAft>
        <a:defRPr sz="2500">
          <a:solidFill>
            <a:schemeClr val="bg1"/>
          </a:solidFill>
          <a:latin typeface="Calibri" pitchFamily="33" charset="0"/>
          <a:ea typeface="ＭＳ Ｐゴシック" pitchFamily="33" charset="-128"/>
          <a:cs typeface="ＭＳ Ｐゴシック" pitchFamily="33" charset="-128"/>
        </a:defRPr>
      </a:lvl6pPr>
      <a:lvl7pPr marL="642744" algn="l" defTabSz="456393" rtl="0" fontAlgn="base">
        <a:spcBef>
          <a:spcPct val="0"/>
        </a:spcBef>
        <a:spcAft>
          <a:spcPct val="0"/>
        </a:spcAft>
        <a:defRPr sz="2500">
          <a:solidFill>
            <a:schemeClr val="bg1"/>
          </a:solidFill>
          <a:latin typeface="Calibri" pitchFamily="33" charset="0"/>
          <a:ea typeface="ＭＳ Ｐゴシック" pitchFamily="33" charset="-128"/>
          <a:cs typeface="ＭＳ Ｐゴシック" pitchFamily="33" charset="-128"/>
        </a:defRPr>
      </a:lvl7pPr>
      <a:lvl8pPr marL="964116" algn="l" defTabSz="456393" rtl="0" fontAlgn="base">
        <a:spcBef>
          <a:spcPct val="0"/>
        </a:spcBef>
        <a:spcAft>
          <a:spcPct val="0"/>
        </a:spcAft>
        <a:defRPr sz="2500">
          <a:solidFill>
            <a:schemeClr val="bg1"/>
          </a:solidFill>
          <a:latin typeface="Calibri" pitchFamily="33" charset="0"/>
          <a:ea typeface="ＭＳ Ｐゴシック" pitchFamily="33" charset="-128"/>
          <a:cs typeface="ＭＳ Ｐゴシック" pitchFamily="33" charset="-128"/>
        </a:defRPr>
      </a:lvl8pPr>
      <a:lvl9pPr marL="1285488" algn="l" defTabSz="456393" rtl="0" fontAlgn="base">
        <a:spcBef>
          <a:spcPct val="0"/>
        </a:spcBef>
        <a:spcAft>
          <a:spcPct val="0"/>
        </a:spcAft>
        <a:defRPr sz="2500">
          <a:solidFill>
            <a:schemeClr val="bg1"/>
          </a:solidFill>
          <a:latin typeface="Calibri" pitchFamily="33" charset="0"/>
          <a:ea typeface="ＭＳ Ｐゴシック" pitchFamily="33" charset="-128"/>
          <a:cs typeface="ＭＳ Ｐゴシック" pitchFamily="33" charset="-128"/>
        </a:defRPr>
      </a:lvl9pPr>
    </p:titleStyle>
    <p:bodyStyle>
      <a:lvl1pPr marL="341313" indent="-341313" algn="l" defTabSz="455613" rtl="0" eaLnBrk="0" fontAlgn="base" hangingPunct="0">
        <a:spcBef>
          <a:spcPct val="20000"/>
        </a:spcBef>
        <a:spcAft>
          <a:spcPct val="0"/>
        </a:spcAft>
        <a:buFont typeface="Arial" panose="020B0604020202020204" pitchFamily="34" charset="0"/>
        <a:buChar char="•"/>
        <a:defRPr b="1" kern="1200">
          <a:solidFill>
            <a:srgbClr val="0F207A"/>
          </a:solidFill>
          <a:latin typeface="Calibri" pitchFamily="34" charset="0"/>
          <a:ea typeface="MS PGothic" panose="020B0600070205080204" pitchFamily="34" charset="-128"/>
          <a:cs typeface="Arial"/>
        </a:defRPr>
      </a:lvl1pPr>
      <a:lvl2pPr marL="741363" indent="-284163" algn="l" defTabSz="455613" rtl="0" eaLnBrk="0" fontAlgn="base" hangingPunct="0">
        <a:spcBef>
          <a:spcPct val="20000"/>
        </a:spcBef>
        <a:spcAft>
          <a:spcPct val="0"/>
        </a:spcAft>
        <a:buFont typeface="Arial" panose="020B0604020202020204" pitchFamily="34" charset="0"/>
        <a:buChar char="–"/>
        <a:defRPr sz="1600" kern="1200">
          <a:solidFill>
            <a:srgbClr val="404040"/>
          </a:solidFill>
          <a:latin typeface="Calibri" pitchFamily="34" charset="0"/>
          <a:ea typeface="MS PGothic" panose="020B0600070205080204" pitchFamily="34" charset="-128"/>
          <a:cs typeface="Arial"/>
        </a:defRPr>
      </a:lvl2pPr>
      <a:lvl3pPr marL="1141413" indent="-227013" algn="l" defTabSz="455613" rtl="0" eaLnBrk="0" fontAlgn="base" hangingPunct="0">
        <a:spcBef>
          <a:spcPct val="20000"/>
        </a:spcBef>
        <a:spcAft>
          <a:spcPct val="0"/>
        </a:spcAft>
        <a:buFont typeface="Arial" panose="020B0604020202020204" pitchFamily="34" charset="0"/>
        <a:buChar char="•"/>
        <a:defRPr sz="1600" kern="1200">
          <a:solidFill>
            <a:srgbClr val="404040"/>
          </a:solidFill>
          <a:latin typeface="Calibri" pitchFamily="34" charset="0"/>
          <a:ea typeface="MS PGothic" panose="020B0600070205080204" pitchFamily="34" charset="-128"/>
          <a:cs typeface="Arial"/>
        </a:defRPr>
      </a:lvl3pPr>
      <a:lvl4pPr marL="1598613" indent="-227013" algn="l" defTabSz="455613" rtl="0" eaLnBrk="0" fontAlgn="base" hangingPunct="0">
        <a:spcBef>
          <a:spcPct val="20000"/>
        </a:spcBef>
        <a:spcAft>
          <a:spcPct val="0"/>
        </a:spcAft>
        <a:buFont typeface="Arial" panose="020B0604020202020204" pitchFamily="34" charset="0"/>
        <a:buChar char="–"/>
        <a:defRPr sz="1600" kern="1200">
          <a:solidFill>
            <a:srgbClr val="404040"/>
          </a:solidFill>
          <a:latin typeface="Calibri" pitchFamily="34" charset="0"/>
          <a:ea typeface="MS PGothic" panose="020B0600070205080204" pitchFamily="34" charset="-128"/>
          <a:cs typeface="Arial"/>
        </a:defRPr>
      </a:lvl4pPr>
      <a:lvl5pPr marL="2055813" indent="-227013" algn="l" defTabSz="455613" rtl="0" eaLnBrk="0" fontAlgn="base" hangingPunct="0">
        <a:spcBef>
          <a:spcPct val="20000"/>
        </a:spcBef>
        <a:spcAft>
          <a:spcPct val="0"/>
        </a:spcAft>
        <a:buFont typeface="Arial" panose="020B0604020202020204" pitchFamily="34" charset="0"/>
        <a:buChar char="»"/>
        <a:defRPr sz="1600" kern="1200">
          <a:solidFill>
            <a:srgbClr val="404040"/>
          </a:solidFill>
          <a:latin typeface="Calibri" pitchFamily="34" charset="0"/>
          <a:ea typeface="MS PGothic" panose="020B0600070205080204" pitchFamily="34" charset="-128"/>
          <a:cs typeface="Arial"/>
        </a:defRPr>
      </a:lvl5pPr>
      <a:lvl6pPr marL="2513981" indent="-228544" algn="l" defTabSz="457088" rtl="0" eaLnBrk="1" latinLnBrk="0" hangingPunct="1">
        <a:spcBef>
          <a:spcPct val="20000"/>
        </a:spcBef>
        <a:buFont typeface="Arial"/>
        <a:buChar char="•"/>
        <a:defRPr sz="2000" kern="1200">
          <a:solidFill>
            <a:schemeClr val="tx1"/>
          </a:solidFill>
          <a:latin typeface="+mn-lt"/>
          <a:ea typeface="+mn-ea"/>
          <a:cs typeface="+mn-cs"/>
        </a:defRPr>
      </a:lvl6pPr>
      <a:lvl7pPr marL="2971069" indent="-228544" algn="l" defTabSz="457088" rtl="0" eaLnBrk="1" latinLnBrk="0" hangingPunct="1">
        <a:spcBef>
          <a:spcPct val="20000"/>
        </a:spcBef>
        <a:buFont typeface="Arial"/>
        <a:buChar char="•"/>
        <a:defRPr sz="2000" kern="1200">
          <a:solidFill>
            <a:schemeClr val="tx1"/>
          </a:solidFill>
          <a:latin typeface="+mn-lt"/>
          <a:ea typeface="+mn-ea"/>
          <a:cs typeface="+mn-cs"/>
        </a:defRPr>
      </a:lvl7pPr>
      <a:lvl8pPr marL="3428156" indent="-228544" algn="l" defTabSz="457088" rtl="0" eaLnBrk="1" latinLnBrk="0" hangingPunct="1">
        <a:spcBef>
          <a:spcPct val="20000"/>
        </a:spcBef>
        <a:buFont typeface="Arial"/>
        <a:buChar char="•"/>
        <a:defRPr sz="2000" kern="1200">
          <a:solidFill>
            <a:schemeClr val="tx1"/>
          </a:solidFill>
          <a:latin typeface="+mn-lt"/>
          <a:ea typeface="+mn-ea"/>
          <a:cs typeface="+mn-cs"/>
        </a:defRPr>
      </a:lvl8pPr>
      <a:lvl9pPr marL="3885243" indent="-228544" algn="l" defTabSz="45708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088" rtl="0" eaLnBrk="1" latinLnBrk="0" hangingPunct="1">
        <a:defRPr sz="1800" kern="1200">
          <a:solidFill>
            <a:schemeClr val="tx1"/>
          </a:solidFill>
          <a:latin typeface="+mn-lt"/>
          <a:ea typeface="+mn-ea"/>
          <a:cs typeface="+mn-cs"/>
        </a:defRPr>
      </a:lvl1pPr>
      <a:lvl2pPr marL="457088" algn="l" defTabSz="457088" rtl="0" eaLnBrk="1" latinLnBrk="0" hangingPunct="1">
        <a:defRPr sz="1800" kern="1200">
          <a:solidFill>
            <a:schemeClr val="tx1"/>
          </a:solidFill>
          <a:latin typeface="+mn-lt"/>
          <a:ea typeface="+mn-ea"/>
          <a:cs typeface="+mn-cs"/>
        </a:defRPr>
      </a:lvl2pPr>
      <a:lvl3pPr marL="914174" algn="l" defTabSz="457088" rtl="0" eaLnBrk="1" latinLnBrk="0" hangingPunct="1">
        <a:defRPr sz="1800" kern="1200">
          <a:solidFill>
            <a:schemeClr val="tx1"/>
          </a:solidFill>
          <a:latin typeface="+mn-lt"/>
          <a:ea typeface="+mn-ea"/>
          <a:cs typeface="+mn-cs"/>
        </a:defRPr>
      </a:lvl3pPr>
      <a:lvl4pPr marL="1371262" algn="l" defTabSz="457088" rtl="0" eaLnBrk="1" latinLnBrk="0" hangingPunct="1">
        <a:defRPr sz="1800" kern="1200">
          <a:solidFill>
            <a:schemeClr val="tx1"/>
          </a:solidFill>
          <a:latin typeface="+mn-lt"/>
          <a:ea typeface="+mn-ea"/>
          <a:cs typeface="+mn-cs"/>
        </a:defRPr>
      </a:lvl4pPr>
      <a:lvl5pPr marL="1828350" algn="l" defTabSz="457088" rtl="0" eaLnBrk="1" latinLnBrk="0" hangingPunct="1">
        <a:defRPr sz="1800" kern="1200">
          <a:solidFill>
            <a:schemeClr val="tx1"/>
          </a:solidFill>
          <a:latin typeface="+mn-lt"/>
          <a:ea typeface="+mn-ea"/>
          <a:cs typeface="+mn-cs"/>
        </a:defRPr>
      </a:lvl5pPr>
      <a:lvl6pPr marL="2285438" algn="l" defTabSz="457088" rtl="0" eaLnBrk="1" latinLnBrk="0" hangingPunct="1">
        <a:defRPr sz="1800" kern="1200">
          <a:solidFill>
            <a:schemeClr val="tx1"/>
          </a:solidFill>
          <a:latin typeface="+mn-lt"/>
          <a:ea typeface="+mn-ea"/>
          <a:cs typeface="+mn-cs"/>
        </a:defRPr>
      </a:lvl6pPr>
      <a:lvl7pPr marL="2742525" algn="l" defTabSz="457088" rtl="0" eaLnBrk="1" latinLnBrk="0" hangingPunct="1">
        <a:defRPr sz="1800" kern="1200">
          <a:solidFill>
            <a:schemeClr val="tx1"/>
          </a:solidFill>
          <a:latin typeface="+mn-lt"/>
          <a:ea typeface="+mn-ea"/>
          <a:cs typeface="+mn-cs"/>
        </a:defRPr>
      </a:lvl7pPr>
      <a:lvl8pPr marL="3199612" algn="l" defTabSz="457088" rtl="0" eaLnBrk="1" latinLnBrk="0" hangingPunct="1">
        <a:defRPr sz="1800" kern="1200">
          <a:solidFill>
            <a:schemeClr val="tx1"/>
          </a:solidFill>
          <a:latin typeface="+mn-lt"/>
          <a:ea typeface="+mn-ea"/>
          <a:cs typeface="+mn-cs"/>
        </a:defRPr>
      </a:lvl8pPr>
      <a:lvl9pPr marL="3656699" algn="l" defTabSz="45708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Marcador de título 1"/>
          <p:cNvSpPr>
            <a:spLocks noGrp="1"/>
          </p:cNvSpPr>
          <p:nvPr>
            <p:ph type="title"/>
          </p:nvPr>
        </p:nvSpPr>
        <p:spPr bwMode="auto">
          <a:xfrm>
            <a:off x="2054225" y="0"/>
            <a:ext cx="6680200"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7" tIns="45709" rIns="91417" bIns="45709" numCol="1" anchor="ctr" anchorCtr="0" compatLnSpc="1">
            <a:prstTxWarp prst="textNoShape">
              <a:avLst/>
            </a:prstTxWarp>
          </a:bodyPr>
          <a:lstStyle/>
          <a:p>
            <a:pPr lvl="0"/>
            <a:r>
              <a:rPr lang="en-US" altLang="es-CL"/>
              <a:t>Clic para editar título</a:t>
            </a:r>
            <a:endParaRPr lang="es-ES_tradnl" altLang="es-CL"/>
          </a:p>
        </p:txBody>
      </p:sp>
      <p:sp>
        <p:nvSpPr>
          <p:cNvPr id="12291" name="Marcador de texto 2"/>
          <p:cNvSpPr>
            <a:spLocks noGrp="1"/>
          </p:cNvSpPr>
          <p:nvPr>
            <p:ph type="body" idx="1"/>
          </p:nvPr>
        </p:nvSpPr>
        <p:spPr bwMode="auto">
          <a:xfrm>
            <a:off x="374650" y="965200"/>
            <a:ext cx="8359775" cy="489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7" tIns="45709" rIns="91417" bIns="45709" numCol="1" anchor="t" anchorCtr="0" compatLnSpc="1">
            <a:prstTxWarp prst="textNoShape">
              <a:avLst/>
            </a:prstTxWarp>
          </a:bodyPr>
          <a:lstStyle/>
          <a:p>
            <a:pPr lvl="0"/>
            <a:r>
              <a:rPr lang="en-US" altLang="es-CL"/>
              <a:t>Haga clic para modificar el estilo de texto del patrón</a:t>
            </a:r>
          </a:p>
          <a:p>
            <a:pPr lvl="1"/>
            <a:r>
              <a:rPr lang="en-US" altLang="es-CL"/>
              <a:t>Segundo nivel</a:t>
            </a:r>
          </a:p>
          <a:p>
            <a:pPr lvl="2"/>
            <a:r>
              <a:rPr lang="en-US" altLang="es-CL"/>
              <a:t>Tercer nivel</a:t>
            </a:r>
          </a:p>
          <a:p>
            <a:pPr lvl="3"/>
            <a:r>
              <a:rPr lang="en-US" altLang="es-CL"/>
              <a:t>Cuarto nivel</a:t>
            </a:r>
          </a:p>
          <a:p>
            <a:pPr lvl="4"/>
            <a:r>
              <a:rPr lang="en-US" altLang="es-CL"/>
              <a:t>Quinto nivel</a:t>
            </a:r>
            <a:endParaRPr lang="es-ES_tradnl" altLang="es-CL"/>
          </a:p>
        </p:txBody>
      </p:sp>
      <p:sp>
        <p:nvSpPr>
          <p:cNvPr id="6" name="Marcador de número de diapositiva 5"/>
          <p:cNvSpPr>
            <a:spLocks noGrp="1"/>
          </p:cNvSpPr>
          <p:nvPr>
            <p:ph type="sldNum" sz="quarter" idx="4"/>
          </p:nvPr>
        </p:nvSpPr>
        <p:spPr>
          <a:xfrm>
            <a:off x="6992938" y="6356350"/>
            <a:ext cx="2133600" cy="365125"/>
          </a:xfrm>
          <a:prstGeom prst="rect">
            <a:avLst/>
          </a:prstGeom>
        </p:spPr>
        <p:txBody>
          <a:bodyPr vert="horz" wrap="square" lIns="91417" tIns="45709" rIns="91417" bIns="45709" numCol="1" anchor="ctr" anchorCtr="0" compatLnSpc="1">
            <a:prstTxWarp prst="textNoShape">
              <a:avLst/>
            </a:prstTxWarp>
          </a:bodyPr>
          <a:lstStyle>
            <a:lvl1pPr algn="r" eaLnBrk="1" hangingPunct="1">
              <a:defRPr sz="1000">
                <a:solidFill>
                  <a:srgbClr val="666666"/>
                </a:solidFill>
                <a:cs typeface="Arial" panose="020B0604020202020204" pitchFamily="34" charset="0"/>
              </a:defRPr>
            </a:lvl1pPr>
          </a:lstStyle>
          <a:p>
            <a:fld id="{759F4E91-61B4-4816-871F-4A1E83CD238C}" type="slidenum">
              <a:rPr lang="es-ES_tradnl" altLang="es-CL"/>
              <a:pPr/>
              <a:t>‹Nº›</a:t>
            </a:fld>
            <a:endParaRPr lang="es-ES_tradnl" altLang="es-CL" dirty="0"/>
          </a:p>
        </p:txBody>
      </p:sp>
    </p:spTree>
  </p:cSld>
  <p:clrMap bg1="lt1" tx1="dk1" bg2="lt2" tx2="dk2" accent1="accent1" accent2="accent2" accent3="accent3" accent4="accent4" accent5="accent5" accent6="accent6" hlink="hlink" folHlink="folHlink"/>
  <p:sldLayoutIdLst>
    <p:sldLayoutId id="2147484248" r:id="rId1"/>
    <p:sldLayoutId id="2147484249" r:id="rId2"/>
    <p:sldLayoutId id="2147484250" r:id="rId3"/>
    <p:sldLayoutId id="2147484251" r:id="rId4"/>
    <p:sldLayoutId id="2147484252" r:id="rId5"/>
    <p:sldLayoutId id="2147484253" r:id="rId6"/>
    <p:sldLayoutId id="2147484254" r:id="rId7"/>
    <p:sldLayoutId id="2147484255" r:id="rId8"/>
    <p:sldLayoutId id="2147484256" r:id="rId9"/>
    <p:sldLayoutId id="2147484257" r:id="rId10"/>
  </p:sldLayoutIdLst>
  <p:hf hdr="0" ftr="0" dt="0"/>
  <p:txStyles>
    <p:titleStyle>
      <a:lvl1pPr algn="r" defTabSz="455613" rtl="0" eaLnBrk="0" fontAlgn="base" hangingPunct="0">
        <a:spcBef>
          <a:spcPct val="0"/>
        </a:spcBef>
        <a:spcAft>
          <a:spcPct val="0"/>
        </a:spcAft>
        <a:defRPr sz="2000" kern="1200">
          <a:solidFill>
            <a:schemeClr val="bg1"/>
          </a:solidFill>
          <a:latin typeface="Arial"/>
          <a:ea typeface="MS PGothic" charset="0"/>
          <a:cs typeface="Arial"/>
        </a:defRPr>
      </a:lvl1pPr>
      <a:lvl2pPr algn="r" defTabSz="455613" rtl="0" eaLnBrk="0" fontAlgn="base" hangingPunct="0">
        <a:spcBef>
          <a:spcPct val="0"/>
        </a:spcBef>
        <a:spcAft>
          <a:spcPct val="0"/>
        </a:spcAft>
        <a:defRPr sz="2000">
          <a:solidFill>
            <a:schemeClr val="bg1"/>
          </a:solidFill>
          <a:latin typeface="Arial" charset="0"/>
          <a:ea typeface="MS PGothic" charset="0"/>
          <a:cs typeface="Arial" panose="020B0604020202020204" pitchFamily="34" charset="0"/>
        </a:defRPr>
      </a:lvl2pPr>
      <a:lvl3pPr algn="r" defTabSz="455613" rtl="0" eaLnBrk="0" fontAlgn="base" hangingPunct="0">
        <a:spcBef>
          <a:spcPct val="0"/>
        </a:spcBef>
        <a:spcAft>
          <a:spcPct val="0"/>
        </a:spcAft>
        <a:defRPr sz="2000">
          <a:solidFill>
            <a:schemeClr val="bg1"/>
          </a:solidFill>
          <a:latin typeface="Arial" charset="0"/>
          <a:ea typeface="MS PGothic" charset="0"/>
          <a:cs typeface="Arial" panose="020B0604020202020204" pitchFamily="34" charset="0"/>
        </a:defRPr>
      </a:lvl3pPr>
      <a:lvl4pPr algn="r" defTabSz="455613" rtl="0" eaLnBrk="0" fontAlgn="base" hangingPunct="0">
        <a:spcBef>
          <a:spcPct val="0"/>
        </a:spcBef>
        <a:spcAft>
          <a:spcPct val="0"/>
        </a:spcAft>
        <a:defRPr sz="2000">
          <a:solidFill>
            <a:schemeClr val="bg1"/>
          </a:solidFill>
          <a:latin typeface="Arial" charset="0"/>
          <a:ea typeface="MS PGothic" charset="0"/>
          <a:cs typeface="Arial" panose="020B0604020202020204" pitchFamily="34" charset="0"/>
        </a:defRPr>
      </a:lvl4pPr>
      <a:lvl5pPr algn="r" defTabSz="455613" rtl="0" eaLnBrk="0" fontAlgn="base" hangingPunct="0">
        <a:spcBef>
          <a:spcPct val="0"/>
        </a:spcBef>
        <a:spcAft>
          <a:spcPct val="0"/>
        </a:spcAft>
        <a:defRPr sz="2000">
          <a:solidFill>
            <a:schemeClr val="bg1"/>
          </a:solidFill>
          <a:latin typeface="Arial" charset="0"/>
          <a:ea typeface="MS PGothic" charset="0"/>
          <a:cs typeface="Arial" panose="020B0604020202020204" pitchFamily="34" charset="0"/>
        </a:defRPr>
      </a:lvl5pPr>
      <a:lvl6pPr marL="321372" algn="l" defTabSz="456393" rtl="0" fontAlgn="base">
        <a:spcBef>
          <a:spcPct val="0"/>
        </a:spcBef>
        <a:spcAft>
          <a:spcPct val="0"/>
        </a:spcAft>
        <a:defRPr sz="2500">
          <a:solidFill>
            <a:schemeClr val="bg1"/>
          </a:solidFill>
          <a:latin typeface="Calibri" pitchFamily="33" charset="0"/>
          <a:ea typeface="ＭＳ Ｐゴシック" pitchFamily="33" charset="-128"/>
          <a:cs typeface="ＭＳ Ｐゴシック" pitchFamily="33" charset="-128"/>
        </a:defRPr>
      </a:lvl6pPr>
      <a:lvl7pPr marL="642744" algn="l" defTabSz="456393" rtl="0" fontAlgn="base">
        <a:spcBef>
          <a:spcPct val="0"/>
        </a:spcBef>
        <a:spcAft>
          <a:spcPct val="0"/>
        </a:spcAft>
        <a:defRPr sz="2500">
          <a:solidFill>
            <a:schemeClr val="bg1"/>
          </a:solidFill>
          <a:latin typeface="Calibri" pitchFamily="33" charset="0"/>
          <a:ea typeface="ＭＳ Ｐゴシック" pitchFamily="33" charset="-128"/>
          <a:cs typeface="ＭＳ Ｐゴシック" pitchFamily="33" charset="-128"/>
        </a:defRPr>
      </a:lvl7pPr>
      <a:lvl8pPr marL="964116" algn="l" defTabSz="456393" rtl="0" fontAlgn="base">
        <a:spcBef>
          <a:spcPct val="0"/>
        </a:spcBef>
        <a:spcAft>
          <a:spcPct val="0"/>
        </a:spcAft>
        <a:defRPr sz="2500">
          <a:solidFill>
            <a:schemeClr val="bg1"/>
          </a:solidFill>
          <a:latin typeface="Calibri" pitchFamily="33" charset="0"/>
          <a:ea typeface="ＭＳ Ｐゴシック" pitchFamily="33" charset="-128"/>
          <a:cs typeface="ＭＳ Ｐゴシック" pitchFamily="33" charset="-128"/>
        </a:defRPr>
      </a:lvl8pPr>
      <a:lvl9pPr marL="1285488" algn="l" defTabSz="456393" rtl="0" fontAlgn="base">
        <a:spcBef>
          <a:spcPct val="0"/>
        </a:spcBef>
        <a:spcAft>
          <a:spcPct val="0"/>
        </a:spcAft>
        <a:defRPr sz="2500">
          <a:solidFill>
            <a:schemeClr val="bg1"/>
          </a:solidFill>
          <a:latin typeface="Calibri" pitchFamily="33" charset="0"/>
          <a:ea typeface="ＭＳ Ｐゴシック" pitchFamily="33" charset="-128"/>
          <a:cs typeface="ＭＳ Ｐゴシック" pitchFamily="33" charset="-128"/>
        </a:defRPr>
      </a:lvl9pPr>
    </p:titleStyle>
    <p:bodyStyle>
      <a:lvl1pPr marL="341313" indent="-341313" algn="l" defTabSz="455613" rtl="0" eaLnBrk="0" fontAlgn="base" hangingPunct="0">
        <a:spcBef>
          <a:spcPct val="20000"/>
        </a:spcBef>
        <a:spcAft>
          <a:spcPct val="0"/>
        </a:spcAft>
        <a:buFont typeface="Arial" panose="020B0604020202020204" pitchFamily="34" charset="0"/>
        <a:buChar char="•"/>
        <a:defRPr sz="3200" b="1" kern="1200">
          <a:solidFill>
            <a:srgbClr val="0F207A"/>
          </a:solidFill>
          <a:latin typeface="Calibri" pitchFamily="34" charset="0"/>
          <a:ea typeface="MS PGothic" charset="0"/>
          <a:cs typeface="Arial"/>
        </a:defRPr>
      </a:lvl1pPr>
      <a:lvl2pPr marL="741363" indent="-284163" algn="l" defTabSz="455613" rtl="0" eaLnBrk="0" fontAlgn="base" hangingPunct="0">
        <a:spcBef>
          <a:spcPct val="20000"/>
        </a:spcBef>
        <a:spcAft>
          <a:spcPct val="0"/>
        </a:spcAft>
        <a:buFont typeface="Arial" panose="020B0604020202020204" pitchFamily="34" charset="0"/>
        <a:buChar char="–"/>
        <a:defRPr sz="1600" kern="1200">
          <a:solidFill>
            <a:srgbClr val="404040"/>
          </a:solidFill>
          <a:latin typeface="Calibri" pitchFamily="34" charset="0"/>
          <a:ea typeface="MS PGothic" charset="0"/>
          <a:cs typeface="Arial"/>
        </a:defRPr>
      </a:lvl2pPr>
      <a:lvl3pPr marL="1141413" indent="-227013" algn="l" defTabSz="455613" rtl="0" eaLnBrk="0" fontAlgn="base" hangingPunct="0">
        <a:spcBef>
          <a:spcPct val="20000"/>
        </a:spcBef>
        <a:spcAft>
          <a:spcPct val="0"/>
        </a:spcAft>
        <a:buFont typeface="Arial" panose="020B0604020202020204" pitchFamily="34" charset="0"/>
        <a:buChar char="•"/>
        <a:defRPr sz="1600" kern="1200">
          <a:solidFill>
            <a:srgbClr val="404040"/>
          </a:solidFill>
          <a:latin typeface="Calibri" pitchFamily="34" charset="0"/>
          <a:ea typeface="MS PGothic" charset="0"/>
          <a:cs typeface="Arial"/>
        </a:defRPr>
      </a:lvl3pPr>
      <a:lvl4pPr marL="1598613" indent="-227013" algn="l" defTabSz="455613" rtl="0" eaLnBrk="0" fontAlgn="base" hangingPunct="0">
        <a:spcBef>
          <a:spcPct val="20000"/>
        </a:spcBef>
        <a:spcAft>
          <a:spcPct val="0"/>
        </a:spcAft>
        <a:buFont typeface="Arial" panose="020B0604020202020204" pitchFamily="34" charset="0"/>
        <a:buChar char="–"/>
        <a:defRPr sz="1600" kern="1200">
          <a:solidFill>
            <a:srgbClr val="404040"/>
          </a:solidFill>
          <a:latin typeface="Calibri" pitchFamily="34" charset="0"/>
          <a:ea typeface="MS PGothic" charset="0"/>
          <a:cs typeface="Arial"/>
        </a:defRPr>
      </a:lvl4pPr>
      <a:lvl5pPr marL="2055813" indent="-227013" algn="l" defTabSz="455613" rtl="0" eaLnBrk="0" fontAlgn="base" hangingPunct="0">
        <a:spcBef>
          <a:spcPct val="20000"/>
        </a:spcBef>
        <a:spcAft>
          <a:spcPct val="0"/>
        </a:spcAft>
        <a:buFont typeface="Arial" panose="020B0604020202020204" pitchFamily="34" charset="0"/>
        <a:buChar char="»"/>
        <a:defRPr sz="1600" kern="1200">
          <a:solidFill>
            <a:srgbClr val="404040"/>
          </a:solidFill>
          <a:latin typeface="Calibri" pitchFamily="34" charset="0"/>
          <a:ea typeface="MS PGothic" charset="0"/>
          <a:cs typeface="Arial"/>
        </a:defRPr>
      </a:lvl5pPr>
      <a:lvl6pPr marL="2513981" indent="-228544" algn="l" defTabSz="457088" rtl="0" eaLnBrk="1" latinLnBrk="0" hangingPunct="1">
        <a:spcBef>
          <a:spcPct val="20000"/>
        </a:spcBef>
        <a:buFont typeface="Arial"/>
        <a:buChar char="•"/>
        <a:defRPr sz="2000" kern="1200">
          <a:solidFill>
            <a:schemeClr val="tx1"/>
          </a:solidFill>
          <a:latin typeface="+mn-lt"/>
          <a:ea typeface="+mn-ea"/>
          <a:cs typeface="+mn-cs"/>
        </a:defRPr>
      </a:lvl6pPr>
      <a:lvl7pPr marL="2971069" indent="-228544" algn="l" defTabSz="457088" rtl="0" eaLnBrk="1" latinLnBrk="0" hangingPunct="1">
        <a:spcBef>
          <a:spcPct val="20000"/>
        </a:spcBef>
        <a:buFont typeface="Arial"/>
        <a:buChar char="•"/>
        <a:defRPr sz="2000" kern="1200">
          <a:solidFill>
            <a:schemeClr val="tx1"/>
          </a:solidFill>
          <a:latin typeface="+mn-lt"/>
          <a:ea typeface="+mn-ea"/>
          <a:cs typeface="+mn-cs"/>
        </a:defRPr>
      </a:lvl7pPr>
      <a:lvl8pPr marL="3428156" indent="-228544" algn="l" defTabSz="457088" rtl="0" eaLnBrk="1" latinLnBrk="0" hangingPunct="1">
        <a:spcBef>
          <a:spcPct val="20000"/>
        </a:spcBef>
        <a:buFont typeface="Arial"/>
        <a:buChar char="•"/>
        <a:defRPr sz="2000" kern="1200">
          <a:solidFill>
            <a:schemeClr val="tx1"/>
          </a:solidFill>
          <a:latin typeface="+mn-lt"/>
          <a:ea typeface="+mn-ea"/>
          <a:cs typeface="+mn-cs"/>
        </a:defRPr>
      </a:lvl8pPr>
      <a:lvl9pPr marL="3885243" indent="-228544" algn="l" defTabSz="45708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088" rtl="0" eaLnBrk="1" latinLnBrk="0" hangingPunct="1">
        <a:defRPr sz="1800" kern="1200">
          <a:solidFill>
            <a:schemeClr val="tx1"/>
          </a:solidFill>
          <a:latin typeface="+mn-lt"/>
          <a:ea typeface="+mn-ea"/>
          <a:cs typeface="+mn-cs"/>
        </a:defRPr>
      </a:lvl1pPr>
      <a:lvl2pPr marL="457088" algn="l" defTabSz="457088" rtl="0" eaLnBrk="1" latinLnBrk="0" hangingPunct="1">
        <a:defRPr sz="1800" kern="1200">
          <a:solidFill>
            <a:schemeClr val="tx1"/>
          </a:solidFill>
          <a:latin typeface="+mn-lt"/>
          <a:ea typeface="+mn-ea"/>
          <a:cs typeface="+mn-cs"/>
        </a:defRPr>
      </a:lvl2pPr>
      <a:lvl3pPr marL="914174" algn="l" defTabSz="457088" rtl="0" eaLnBrk="1" latinLnBrk="0" hangingPunct="1">
        <a:defRPr sz="1800" kern="1200">
          <a:solidFill>
            <a:schemeClr val="tx1"/>
          </a:solidFill>
          <a:latin typeface="+mn-lt"/>
          <a:ea typeface="+mn-ea"/>
          <a:cs typeface="+mn-cs"/>
        </a:defRPr>
      </a:lvl3pPr>
      <a:lvl4pPr marL="1371262" algn="l" defTabSz="457088" rtl="0" eaLnBrk="1" latinLnBrk="0" hangingPunct="1">
        <a:defRPr sz="1800" kern="1200">
          <a:solidFill>
            <a:schemeClr val="tx1"/>
          </a:solidFill>
          <a:latin typeface="+mn-lt"/>
          <a:ea typeface="+mn-ea"/>
          <a:cs typeface="+mn-cs"/>
        </a:defRPr>
      </a:lvl4pPr>
      <a:lvl5pPr marL="1828350" algn="l" defTabSz="457088" rtl="0" eaLnBrk="1" latinLnBrk="0" hangingPunct="1">
        <a:defRPr sz="1800" kern="1200">
          <a:solidFill>
            <a:schemeClr val="tx1"/>
          </a:solidFill>
          <a:latin typeface="+mn-lt"/>
          <a:ea typeface="+mn-ea"/>
          <a:cs typeface="+mn-cs"/>
        </a:defRPr>
      </a:lvl5pPr>
      <a:lvl6pPr marL="2285438" algn="l" defTabSz="457088" rtl="0" eaLnBrk="1" latinLnBrk="0" hangingPunct="1">
        <a:defRPr sz="1800" kern="1200">
          <a:solidFill>
            <a:schemeClr val="tx1"/>
          </a:solidFill>
          <a:latin typeface="+mn-lt"/>
          <a:ea typeface="+mn-ea"/>
          <a:cs typeface="+mn-cs"/>
        </a:defRPr>
      </a:lvl6pPr>
      <a:lvl7pPr marL="2742525" algn="l" defTabSz="457088" rtl="0" eaLnBrk="1" latinLnBrk="0" hangingPunct="1">
        <a:defRPr sz="1800" kern="1200">
          <a:solidFill>
            <a:schemeClr val="tx1"/>
          </a:solidFill>
          <a:latin typeface="+mn-lt"/>
          <a:ea typeface="+mn-ea"/>
          <a:cs typeface="+mn-cs"/>
        </a:defRPr>
      </a:lvl7pPr>
      <a:lvl8pPr marL="3199612" algn="l" defTabSz="457088" rtl="0" eaLnBrk="1" latinLnBrk="0" hangingPunct="1">
        <a:defRPr sz="1800" kern="1200">
          <a:solidFill>
            <a:schemeClr val="tx1"/>
          </a:solidFill>
          <a:latin typeface="+mn-lt"/>
          <a:ea typeface="+mn-ea"/>
          <a:cs typeface="+mn-cs"/>
        </a:defRPr>
      </a:lvl8pPr>
      <a:lvl9pPr marL="3656699" algn="l" defTabSz="45708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5.xml"/><Relationship Id="rId1" Type="http://schemas.openxmlformats.org/officeDocument/2006/relationships/vmlDrawing" Target="../drawings/vmlDrawing3.v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5.xml"/><Relationship Id="rId1" Type="http://schemas.openxmlformats.org/officeDocument/2006/relationships/vmlDrawing" Target="../drawings/vmlDrawing1.v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vmlDrawing" Target="../drawings/vmlDrawing2.vml"/><Relationship Id="rId5" Type="http://schemas.openxmlformats.org/officeDocument/2006/relationships/image" Target="../media/image19.png"/><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3"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525"/>
            <a:ext cx="9144000" cy="686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539750" y="3644900"/>
            <a:ext cx="7920038" cy="2232372"/>
          </a:xfrm>
          <a:prstGeom prst="rect">
            <a:avLst/>
          </a:prstGeom>
          <a:solidFill>
            <a:schemeClr val="accent4">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sp>
        <p:nvSpPr>
          <p:cNvPr id="28675" name="Título 1"/>
          <p:cNvSpPr>
            <a:spLocks noGrp="1"/>
          </p:cNvSpPr>
          <p:nvPr>
            <p:ph type="title"/>
          </p:nvPr>
        </p:nvSpPr>
        <p:spPr>
          <a:xfrm>
            <a:off x="814618" y="4331494"/>
            <a:ext cx="7632700" cy="1401762"/>
          </a:xfrm>
        </p:spPr>
        <p:txBody>
          <a:bodyPr/>
          <a:lstStyle/>
          <a:p>
            <a:pPr algn="ctr"/>
            <a:r>
              <a:rPr lang="es-ES_tradnl" altLang="es-CL" sz="2400" b="0" dirty="0" smtClean="0">
                <a:solidFill>
                  <a:schemeClr val="bg1"/>
                </a:solidFill>
                <a:latin typeface="Helvetica" panose="020B0604020202020204" pitchFamily="34" charset="0"/>
                <a:ea typeface="MS PGothic" panose="020B0600070205080204" pitchFamily="34" charset="-128"/>
              </a:rPr>
              <a:t>DESAFÍOS REGLAMENTARIOS DE LA </a:t>
            </a:r>
            <a:br>
              <a:rPr lang="es-ES_tradnl" altLang="es-CL" sz="2400" b="0" dirty="0" smtClean="0">
                <a:solidFill>
                  <a:schemeClr val="bg1"/>
                </a:solidFill>
                <a:latin typeface="Helvetica" panose="020B0604020202020204" pitchFamily="34" charset="0"/>
                <a:ea typeface="MS PGothic" panose="020B0600070205080204" pitchFamily="34" charset="-128"/>
              </a:rPr>
            </a:br>
            <a:r>
              <a:rPr lang="es-ES_tradnl" altLang="es-CL" sz="2400" b="0" dirty="0" smtClean="0">
                <a:solidFill>
                  <a:schemeClr val="bg1"/>
                </a:solidFill>
                <a:latin typeface="Helvetica" panose="020B0604020202020204" pitchFamily="34" charset="0"/>
                <a:ea typeface="MS PGothic" panose="020B0600070205080204" pitchFamily="34" charset="-128"/>
              </a:rPr>
              <a:t>NUEVA LEY DE TRANSMISIÓN</a:t>
            </a:r>
            <a:r>
              <a:rPr lang="es-ES_tradnl" altLang="es-CL" sz="2400" b="0" dirty="0">
                <a:solidFill>
                  <a:schemeClr val="bg1"/>
                </a:solidFill>
                <a:latin typeface="Helvetica" panose="020B0604020202020204" pitchFamily="34" charset="0"/>
                <a:ea typeface="MS PGothic" panose="020B0600070205080204" pitchFamily="34" charset="-128"/>
              </a:rPr>
              <a:t/>
            </a:r>
            <a:br>
              <a:rPr lang="es-ES_tradnl" altLang="es-CL" sz="2400" b="0" dirty="0">
                <a:solidFill>
                  <a:schemeClr val="bg1"/>
                </a:solidFill>
                <a:latin typeface="Helvetica" panose="020B0604020202020204" pitchFamily="34" charset="0"/>
                <a:ea typeface="MS PGothic" panose="020B0600070205080204" pitchFamily="34" charset="-128"/>
              </a:rPr>
            </a:br>
            <a:r>
              <a:rPr lang="es-ES_tradnl" altLang="es-CL" sz="2400" b="0" dirty="0" smtClean="0">
                <a:solidFill>
                  <a:schemeClr val="bg1"/>
                </a:solidFill>
                <a:latin typeface="Helvetica" panose="020B0604020202020204" pitchFamily="34" charset="0"/>
                <a:ea typeface="MS PGothic" panose="020B0600070205080204" pitchFamily="34" charset="-128"/>
              </a:rPr>
              <a:t/>
            </a:r>
            <a:br>
              <a:rPr lang="es-ES_tradnl" altLang="es-CL" sz="2400" b="0" dirty="0" smtClean="0">
                <a:solidFill>
                  <a:schemeClr val="bg1"/>
                </a:solidFill>
                <a:latin typeface="Helvetica" panose="020B0604020202020204" pitchFamily="34" charset="0"/>
                <a:ea typeface="MS PGothic" panose="020B0600070205080204" pitchFamily="34" charset="-128"/>
              </a:rPr>
            </a:br>
            <a:r>
              <a:rPr lang="es-ES_tradnl" altLang="es-CL" sz="2000" b="0" dirty="0" smtClean="0">
                <a:solidFill>
                  <a:schemeClr val="bg1"/>
                </a:solidFill>
                <a:latin typeface="Helvetica" panose="020B0604020202020204" pitchFamily="34" charset="0"/>
                <a:ea typeface="MS PGothic" panose="020B0600070205080204" pitchFamily="34" charset="-128"/>
              </a:rPr>
              <a:t>Ley 20936</a:t>
            </a:r>
            <a:br>
              <a:rPr lang="es-ES_tradnl" altLang="es-CL" sz="2000" b="0" dirty="0" smtClean="0">
                <a:solidFill>
                  <a:schemeClr val="bg1"/>
                </a:solidFill>
                <a:latin typeface="Helvetica" panose="020B0604020202020204" pitchFamily="34" charset="0"/>
                <a:ea typeface="MS PGothic" panose="020B0600070205080204" pitchFamily="34" charset="-128"/>
              </a:rPr>
            </a:br>
            <a:r>
              <a:rPr lang="es-ES_tradnl" altLang="es-CL" sz="1600" b="0" dirty="0">
                <a:solidFill>
                  <a:schemeClr val="bg1"/>
                </a:solidFill>
                <a:latin typeface="Helvetica" panose="020B0604020202020204" pitchFamily="34" charset="0"/>
                <a:ea typeface="MS PGothic" panose="020B0600070205080204" pitchFamily="34" charset="-128"/>
              </a:rPr>
              <a:t/>
            </a:r>
            <a:br>
              <a:rPr lang="es-ES_tradnl" altLang="es-CL" sz="1600" b="0" dirty="0">
                <a:solidFill>
                  <a:schemeClr val="bg1"/>
                </a:solidFill>
                <a:latin typeface="Helvetica" panose="020B0604020202020204" pitchFamily="34" charset="0"/>
                <a:ea typeface="MS PGothic" panose="020B0600070205080204" pitchFamily="34" charset="-128"/>
              </a:rPr>
            </a:br>
            <a:r>
              <a:rPr lang="es-ES_tradnl" altLang="es-CL" sz="1600" b="0" dirty="0" smtClean="0">
                <a:solidFill>
                  <a:schemeClr val="bg1"/>
                </a:solidFill>
                <a:latin typeface="Helvetica" panose="020B0604020202020204" pitchFamily="34" charset="0"/>
                <a:ea typeface="MS PGothic" panose="020B0600070205080204" pitchFamily="34" charset="-128"/>
              </a:rPr>
              <a:t>			</a:t>
            </a:r>
            <a:endParaRPr lang="es-ES" altLang="es-CL" sz="1600" b="0" dirty="0">
              <a:solidFill>
                <a:schemeClr val="bg1"/>
              </a:solidFill>
              <a:latin typeface="Helvetica" panose="020B0604020202020204" pitchFamily="34" charset="0"/>
              <a:ea typeface="MS PGothic" panose="020B0600070205080204" pitchFamily="34" charset="-128"/>
            </a:endParaRPr>
          </a:p>
        </p:txBody>
      </p:sp>
      <p:sp>
        <p:nvSpPr>
          <p:cNvPr id="6" name="Rectangle 5"/>
          <p:cNvSpPr/>
          <p:nvPr/>
        </p:nvSpPr>
        <p:spPr>
          <a:xfrm>
            <a:off x="5652144" y="5877272"/>
            <a:ext cx="2808288" cy="980728"/>
          </a:xfrm>
          <a:prstGeom prst="rect">
            <a:avLst/>
          </a:prstGeom>
          <a:solidFill>
            <a:schemeClr val="bg1">
              <a:alpha val="43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sp>
        <p:nvSpPr>
          <p:cNvPr id="2" name="Rectángulo 1"/>
          <p:cNvSpPr/>
          <p:nvPr/>
        </p:nvSpPr>
        <p:spPr>
          <a:xfrm>
            <a:off x="5724128" y="6165304"/>
            <a:ext cx="1628972" cy="461665"/>
          </a:xfrm>
          <a:prstGeom prst="rect">
            <a:avLst/>
          </a:prstGeom>
        </p:spPr>
        <p:txBody>
          <a:bodyPr wrap="none">
            <a:spAutoFit/>
          </a:bodyPr>
          <a:lstStyle/>
          <a:p>
            <a:r>
              <a:rPr lang="es-ES_tradnl" altLang="es-CL" sz="1200" dirty="0">
                <a:solidFill>
                  <a:schemeClr val="bg1"/>
                </a:solidFill>
                <a:latin typeface="Helvetica" panose="020B0604020202020204" pitchFamily="34" charset="0"/>
              </a:rPr>
              <a:t>Francisco Brotfeld </a:t>
            </a:r>
            <a:r>
              <a:rPr lang="es-ES_tradnl" altLang="es-CL" sz="1200" dirty="0" smtClean="0">
                <a:solidFill>
                  <a:schemeClr val="bg1"/>
                </a:solidFill>
                <a:latin typeface="Helvetica" panose="020B0604020202020204" pitchFamily="34" charset="0"/>
              </a:rPr>
              <a:t>G.</a:t>
            </a:r>
          </a:p>
          <a:p>
            <a:r>
              <a:rPr lang="es-ES_tradnl" altLang="es-CL" sz="1200" dirty="0" smtClean="0">
                <a:solidFill>
                  <a:schemeClr val="bg1"/>
                </a:solidFill>
                <a:latin typeface="Helvetica" panose="020B0604020202020204" pitchFamily="34" charset="0"/>
              </a:rPr>
              <a:t>2 de </a:t>
            </a:r>
            <a:r>
              <a:rPr lang="es-ES_tradnl" altLang="es-CL" sz="1200" dirty="0">
                <a:solidFill>
                  <a:schemeClr val="bg1"/>
                </a:solidFill>
                <a:latin typeface="Helvetica" panose="020B0604020202020204" pitchFamily="34" charset="0"/>
              </a:rPr>
              <a:t>a</a:t>
            </a:r>
            <a:r>
              <a:rPr lang="es-ES_tradnl" altLang="es-CL" sz="1200" dirty="0" smtClean="0">
                <a:solidFill>
                  <a:schemeClr val="bg1"/>
                </a:solidFill>
                <a:latin typeface="Helvetica" panose="020B0604020202020204" pitchFamily="34" charset="0"/>
              </a:rPr>
              <a:t>gosto de 2016</a:t>
            </a:r>
            <a:endParaRPr lang="es-CL" sz="1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64363" y="0"/>
            <a:ext cx="2209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upo 1"/>
          <p:cNvGrpSpPr/>
          <p:nvPr/>
        </p:nvGrpSpPr>
        <p:grpSpPr>
          <a:xfrm>
            <a:off x="0" y="0"/>
            <a:ext cx="7131050" cy="6858000"/>
            <a:chOff x="0" y="0"/>
            <a:chExt cx="7131050" cy="6858000"/>
          </a:xfrm>
        </p:grpSpPr>
        <p:sp>
          <p:nvSpPr>
            <p:cNvPr id="16" name="Rectangle 15"/>
            <p:cNvSpPr/>
            <p:nvPr/>
          </p:nvSpPr>
          <p:spPr>
            <a:xfrm flipV="1">
              <a:off x="0" y="6767513"/>
              <a:ext cx="3492500" cy="90487"/>
            </a:xfrm>
            <a:prstGeom prst="rect">
              <a:avLst/>
            </a:prstGeom>
            <a:gradFill>
              <a:gsLst>
                <a:gs pos="0">
                  <a:schemeClr val="bg1"/>
                </a:gs>
                <a:gs pos="36000">
                  <a:srgbClr val="0070C0"/>
                </a:gs>
                <a:gs pos="83000">
                  <a:srgbClr val="0070C0"/>
                </a:gs>
                <a:gs pos="100000">
                  <a:srgbClr val="0070C0"/>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sp>
          <p:nvSpPr>
            <p:cNvPr id="13" name="Rectangle 12"/>
            <p:cNvSpPr/>
            <p:nvPr/>
          </p:nvSpPr>
          <p:spPr>
            <a:xfrm>
              <a:off x="6848475" y="0"/>
              <a:ext cx="282575" cy="6858000"/>
            </a:xfrm>
            <a:prstGeom prst="rect">
              <a:avLst/>
            </a:prstGeom>
            <a:solidFill>
              <a:srgbClr val="4CB337">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grpSp>
      <p:sp>
        <p:nvSpPr>
          <p:cNvPr id="17" name="1 Título"/>
          <p:cNvSpPr>
            <a:spLocks noGrp="1"/>
          </p:cNvSpPr>
          <p:nvPr>
            <p:ph type="title"/>
          </p:nvPr>
        </p:nvSpPr>
        <p:spPr>
          <a:xfrm>
            <a:off x="365212" y="247716"/>
            <a:ext cx="6189198" cy="692150"/>
          </a:xfrm>
        </p:spPr>
        <p:txBody>
          <a:bodyPr/>
          <a:lstStyle/>
          <a:p>
            <a:pPr algn="l">
              <a:lnSpc>
                <a:spcPts val="2500"/>
              </a:lnSpc>
            </a:pPr>
            <a:r>
              <a:rPr lang="es-CL" altLang="es-CL" b="0" dirty="0" smtClean="0">
                <a:solidFill>
                  <a:srgbClr val="0070C0"/>
                </a:solidFill>
                <a:latin typeface="Helvetica" panose="020B0604020202020204" pitchFamily="34" charset="0"/>
                <a:ea typeface="MS PGothic" panose="020B0600070205080204" pitchFamily="34" charset="-128"/>
              </a:rPr>
              <a:t>V. </a:t>
            </a:r>
            <a:r>
              <a:rPr lang="es-CL" altLang="es-CL" b="0" dirty="0" smtClean="0">
                <a:solidFill>
                  <a:srgbClr val="0070C0"/>
                </a:solidFill>
                <a:latin typeface="Helvetica" panose="020B0604020202020204" pitchFamily="34" charset="0"/>
              </a:rPr>
              <a:t>VALORIZACIÓN DE SERVIDUMBRES</a:t>
            </a:r>
            <a:endParaRPr lang="es-CL" altLang="es-CL" b="0" dirty="0">
              <a:solidFill>
                <a:srgbClr val="0070C0"/>
              </a:solidFill>
              <a:latin typeface="Helvetica" panose="020B0604020202020204" pitchFamily="34" charset="0"/>
            </a:endParaRPr>
          </a:p>
        </p:txBody>
      </p:sp>
      <p:sp>
        <p:nvSpPr>
          <p:cNvPr id="18" name="Rectángulo redondeado 17"/>
          <p:cNvSpPr/>
          <p:nvPr/>
        </p:nvSpPr>
        <p:spPr>
          <a:xfrm>
            <a:off x="398429" y="2348880"/>
            <a:ext cx="6168442" cy="2160240"/>
          </a:xfrm>
          <a:prstGeom prst="roundRect">
            <a:avLst/>
          </a:prstGeom>
          <a:solidFill>
            <a:srgbClr val="3D99E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lvl="1" indent="0" algn="just"/>
            <a:r>
              <a:rPr lang="es-ES" sz="1400" b="1" dirty="0" smtClean="0">
                <a:solidFill>
                  <a:schemeClr val="bg1"/>
                </a:solidFill>
                <a:latin typeface="Helvetica" panose="020B0604020202020204" pitchFamily="34" charset="0"/>
                <a:cs typeface="Helvetica" panose="020B0604020202020204" pitchFamily="34" charset="0"/>
              </a:rPr>
              <a:t>“</a:t>
            </a:r>
            <a:r>
              <a:rPr lang="es-ES" sz="1400" b="1" i="1" dirty="0" smtClean="0">
                <a:solidFill>
                  <a:schemeClr val="bg1"/>
                </a:solidFill>
                <a:latin typeface="Helvetica" panose="020B0604020202020204" pitchFamily="34" charset="0"/>
                <a:cs typeface="Helvetica" panose="020B0604020202020204" pitchFamily="34" charset="0"/>
              </a:rPr>
              <a:t>Artículo 72-9.- Antecedentes para el Registro de Instalaciones en los Sistemas de Información Pública del Coordinador.</a:t>
            </a:r>
          </a:p>
          <a:p>
            <a:pPr marL="0" lvl="1" indent="0" algn="just"/>
            <a:endParaRPr lang="es-ES" sz="1400" i="1" dirty="0" smtClean="0">
              <a:solidFill>
                <a:schemeClr val="bg1"/>
              </a:solidFill>
              <a:latin typeface="Helvetica" panose="020B0604020202020204" pitchFamily="34" charset="0"/>
              <a:cs typeface="Helvetica" panose="020B0604020202020204" pitchFamily="34" charset="0"/>
            </a:endParaRPr>
          </a:p>
          <a:p>
            <a:pPr marL="0" lvl="1" indent="0" algn="just"/>
            <a:r>
              <a:rPr lang="es-ES" sz="1400" i="1" dirty="0" smtClean="0">
                <a:solidFill>
                  <a:schemeClr val="bg1"/>
                </a:solidFill>
                <a:latin typeface="Helvetica" panose="020B0604020202020204" pitchFamily="34" charset="0"/>
                <a:cs typeface="Helvetica" panose="020B0604020202020204" pitchFamily="34" charset="0"/>
              </a:rPr>
              <a:t>(…) La definición de la superficie a valorizar será determinada de acuerdo a la menor cabida que resulte entre la superficie indicada en el título en el que consta la constitución del derecho de uso de suelo o aquella que resulte de la aplicación de la norma de seguridad que para tales efectos dicte la Superintendencia.</a:t>
            </a:r>
            <a:r>
              <a:rPr lang="es-ES" sz="1400" dirty="0" smtClean="0">
                <a:solidFill>
                  <a:schemeClr val="bg1"/>
                </a:solidFill>
                <a:latin typeface="Helvetica" panose="020B0604020202020204" pitchFamily="34" charset="0"/>
                <a:cs typeface="Helvetica" panose="020B0604020202020204" pitchFamily="34" charset="0"/>
              </a:rPr>
              <a:t>”</a:t>
            </a:r>
            <a:endParaRPr lang="es-ES" sz="1400" dirty="0">
              <a:solidFill>
                <a:schemeClr val="bg1"/>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735914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Imagen 3" descr="lamina 6.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61821" y="-13494"/>
            <a:ext cx="2206625"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6848475" y="0"/>
            <a:ext cx="282575" cy="6858000"/>
          </a:xfrm>
          <a:prstGeom prst="rect">
            <a:avLst/>
          </a:prstGeom>
          <a:solidFill>
            <a:srgbClr val="4CB337">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sp>
        <p:nvSpPr>
          <p:cNvPr id="4" name="Rectangle 3"/>
          <p:cNvSpPr/>
          <p:nvPr/>
        </p:nvSpPr>
        <p:spPr>
          <a:xfrm flipV="1">
            <a:off x="0" y="6767513"/>
            <a:ext cx="3492500" cy="90487"/>
          </a:xfrm>
          <a:prstGeom prst="rect">
            <a:avLst/>
          </a:prstGeom>
          <a:gradFill>
            <a:gsLst>
              <a:gs pos="0">
                <a:schemeClr val="bg1"/>
              </a:gs>
              <a:gs pos="36000">
                <a:srgbClr val="0070C0"/>
              </a:gs>
              <a:gs pos="83000">
                <a:srgbClr val="0070C0"/>
              </a:gs>
              <a:gs pos="100000">
                <a:srgbClr val="0070C0"/>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sp>
        <p:nvSpPr>
          <p:cNvPr id="8" name="Triángulo isósceles 7"/>
          <p:cNvSpPr/>
          <p:nvPr/>
        </p:nvSpPr>
        <p:spPr>
          <a:xfrm>
            <a:off x="1957089" y="2145392"/>
            <a:ext cx="3168352" cy="2232317"/>
          </a:xfrm>
          <a:prstGeom prst="triangle">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s-CL" dirty="0" smtClean="0"/>
              <a:t> </a:t>
            </a:r>
            <a:endParaRPr lang="es-CL" dirty="0"/>
          </a:p>
        </p:txBody>
      </p:sp>
      <p:sp>
        <p:nvSpPr>
          <p:cNvPr id="10" name="Rectángulo 9"/>
          <p:cNvSpPr/>
          <p:nvPr/>
        </p:nvSpPr>
        <p:spPr>
          <a:xfrm>
            <a:off x="4788024" y="3382406"/>
            <a:ext cx="1925974" cy="338554"/>
          </a:xfrm>
          <a:prstGeom prst="rect">
            <a:avLst/>
          </a:prstGeom>
        </p:spPr>
        <p:txBody>
          <a:bodyPr wrap="square">
            <a:spAutoFit/>
          </a:bodyPr>
          <a:lstStyle/>
          <a:p>
            <a:r>
              <a:rPr lang="es-ES" sz="1600" dirty="0" smtClean="0">
                <a:solidFill>
                  <a:schemeClr val="tx2"/>
                </a:solidFill>
                <a:latin typeface="Helvetica" panose="020B0604020202020204" pitchFamily="34" charset="0"/>
                <a:cs typeface="Helvetica" panose="020B0604020202020204" pitchFamily="34" charset="0"/>
              </a:rPr>
              <a:t>SEC</a:t>
            </a:r>
            <a:endParaRPr lang="es-CL" sz="1600" dirty="0">
              <a:solidFill>
                <a:schemeClr val="tx2"/>
              </a:solidFill>
            </a:endParaRPr>
          </a:p>
        </p:txBody>
      </p:sp>
      <p:sp>
        <p:nvSpPr>
          <p:cNvPr id="11" name="Rectángulo 10"/>
          <p:cNvSpPr/>
          <p:nvPr/>
        </p:nvSpPr>
        <p:spPr>
          <a:xfrm>
            <a:off x="755576" y="3382406"/>
            <a:ext cx="1743744" cy="338554"/>
          </a:xfrm>
          <a:prstGeom prst="rect">
            <a:avLst/>
          </a:prstGeom>
        </p:spPr>
        <p:txBody>
          <a:bodyPr wrap="square">
            <a:spAutoFit/>
          </a:bodyPr>
          <a:lstStyle/>
          <a:p>
            <a:r>
              <a:rPr lang="es-ES" sz="1600" dirty="0" smtClean="0">
                <a:solidFill>
                  <a:schemeClr val="tx2"/>
                </a:solidFill>
                <a:latin typeface="Helvetica" panose="020B0604020202020204" pitchFamily="34" charset="0"/>
                <a:cs typeface="Helvetica" panose="020B0604020202020204" pitchFamily="34" charset="0"/>
              </a:rPr>
              <a:t>Obras Nuevas</a:t>
            </a:r>
            <a:endParaRPr lang="es-CL" sz="1600" dirty="0">
              <a:solidFill>
                <a:schemeClr val="tx2"/>
              </a:solidFill>
            </a:endParaRPr>
          </a:p>
        </p:txBody>
      </p:sp>
      <p:sp>
        <p:nvSpPr>
          <p:cNvPr id="12" name="Rectángulo 11"/>
          <p:cNvSpPr/>
          <p:nvPr/>
        </p:nvSpPr>
        <p:spPr>
          <a:xfrm>
            <a:off x="2750628" y="4551323"/>
            <a:ext cx="1937748" cy="338554"/>
          </a:xfrm>
          <a:prstGeom prst="rect">
            <a:avLst/>
          </a:prstGeom>
        </p:spPr>
        <p:txBody>
          <a:bodyPr wrap="square">
            <a:spAutoFit/>
          </a:bodyPr>
          <a:lstStyle/>
          <a:p>
            <a:r>
              <a:rPr lang="es-ES" sz="1600" dirty="0" smtClean="0">
                <a:solidFill>
                  <a:schemeClr val="tx2"/>
                </a:solidFill>
                <a:latin typeface="Helvetica" panose="020B0604020202020204" pitchFamily="34" charset="0"/>
                <a:cs typeface="Helvetica" panose="020B0604020202020204" pitchFamily="34" charset="0"/>
              </a:rPr>
              <a:t>Criterios Objetivos</a:t>
            </a:r>
            <a:endParaRPr lang="es-CL" sz="1600" dirty="0">
              <a:solidFill>
                <a:schemeClr val="tx2"/>
              </a:solidFill>
            </a:endParaRPr>
          </a:p>
        </p:txBody>
      </p:sp>
      <p:sp>
        <p:nvSpPr>
          <p:cNvPr id="13" name="Rectángulo 12"/>
          <p:cNvSpPr/>
          <p:nvPr/>
        </p:nvSpPr>
        <p:spPr>
          <a:xfrm>
            <a:off x="2750628" y="3330475"/>
            <a:ext cx="1636602" cy="646331"/>
          </a:xfrm>
          <a:prstGeom prst="rect">
            <a:avLst/>
          </a:prstGeom>
        </p:spPr>
        <p:txBody>
          <a:bodyPr wrap="square">
            <a:spAutoFit/>
          </a:bodyPr>
          <a:lstStyle/>
          <a:p>
            <a:pPr algn="ctr"/>
            <a:r>
              <a:rPr lang="es-CL" dirty="0" smtClean="0"/>
              <a:t>Servidumbres ajustadas</a:t>
            </a:r>
            <a:endParaRPr lang="es-CL" dirty="0"/>
          </a:p>
        </p:txBody>
      </p:sp>
      <p:sp>
        <p:nvSpPr>
          <p:cNvPr id="15" name="1 Título"/>
          <p:cNvSpPr>
            <a:spLocks noGrp="1"/>
          </p:cNvSpPr>
          <p:nvPr>
            <p:ph type="title"/>
          </p:nvPr>
        </p:nvSpPr>
        <p:spPr>
          <a:xfrm>
            <a:off x="365212" y="247716"/>
            <a:ext cx="6189198" cy="692150"/>
          </a:xfrm>
        </p:spPr>
        <p:txBody>
          <a:bodyPr/>
          <a:lstStyle/>
          <a:p>
            <a:pPr algn="l">
              <a:lnSpc>
                <a:spcPts val="2500"/>
              </a:lnSpc>
            </a:pPr>
            <a:r>
              <a:rPr lang="es-CL" altLang="es-CL" b="0" dirty="0" smtClean="0">
                <a:solidFill>
                  <a:srgbClr val="0070C0"/>
                </a:solidFill>
                <a:latin typeface="Helvetica" panose="020B0604020202020204" pitchFamily="34" charset="0"/>
                <a:ea typeface="MS PGothic" panose="020B0600070205080204" pitchFamily="34" charset="-128"/>
              </a:rPr>
              <a:t>V. </a:t>
            </a:r>
            <a:r>
              <a:rPr lang="es-CL" altLang="es-CL" b="0" dirty="0" smtClean="0">
                <a:solidFill>
                  <a:srgbClr val="0070C0"/>
                </a:solidFill>
                <a:latin typeface="Helvetica" panose="020B0604020202020204" pitchFamily="34" charset="0"/>
              </a:rPr>
              <a:t>VALORIZACIÓN DE SERVIDUMBRES</a:t>
            </a:r>
            <a:endParaRPr lang="es-CL" altLang="es-CL" b="0" dirty="0">
              <a:solidFill>
                <a:srgbClr val="0070C0"/>
              </a:solidFill>
              <a:latin typeface="Helvetica" panose="020B0604020202020204" pitchFamily="34" charset="0"/>
            </a:endParaRPr>
          </a:p>
        </p:txBody>
      </p:sp>
    </p:spTree>
    <p:extLst>
      <p:ext uri="{BB962C8B-B14F-4D97-AF65-F5344CB8AC3E}">
        <p14:creationId xmlns:p14="http://schemas.microsoft.com/office/powerpoint/2010/main" val="1797887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0" y="0"/>
            <a:ext cx="9144000" cy="6858000"/>
            <a:chOff x="0" y="0"/>
            <a:chExt cx="9144000" cy="6858000"/>
          </a:xfrm>
        </p:grpSpPr>
        <p:graphicFrame>
          <p:nvGraphicFramePr>
            <p:cNvPr id="29698" name="Object 18"/>
            <p:cNvGraphicFramePr>
              <a:graphicFrameLocks noChangeAspect="1"/>
            </p:cNvGraphicFramePr>
            <p:nvPr>
              <p:extLst/>
            </p:nvPr>
          </p:nvGraphicFramePr>
          <p:xfrm>
            <a:off x="6986588" y="0"/>
            <a:ext cx="2157412" cy="6858000"/>
          </p:xfrm>
          <a:graphic>
            <a:graphicData uri="http://schemas.openxmlformats.org/presentationml/2006/ole">
              <mc:AlternateContent xmlns:mc="http://schemas.openxmlformats.org/markup-compatibility/2006">
                <mc:Choice xmlns:v="urn:schemas-microsoft-com:vml" Requires="v">
                  <p:oleObj spid="_x0000_s86036" name="Image" r:id="rId3" imgW="768098" imgH="2633477" progId="Photoshop.Image.13">
                    <p:embed/>
                  </p:oleObj>
                </mc:Choice>
                <mc:Fallback>
                  <p:oleObj name="Image" r:id="rId3" imgW="768098" imgH="2633477" progId="Photoshop.Image.1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6588" y="0"/>
                          <a:ext cx="215741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Rectangle 14"/>
            <p:cNvSpPr/>
            <p:nvPr/>
          </p:nvSpPr>
          <p:spPr>
            <a:xfrm>
              <a:off x="6848475" y="0"/>
              <a:ext cx="282575" cy="6858000"/>
            </a:xfrm>
            <a:prstGeom prst="rect">
              <a:avLst/>
            </a:prstGeom>
            <a:solidFill>
              <a:srgbClr val="4CB337">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sp>
          <p:nvSpPr>
            <p:cNvPr id="17" name="Rectangle 16"/>
            <p:cNvSpPr/>
            <p:nvPr/>
          </p:nvSpPr>
          <p:spPr>
            <a:xfrm flipV="1">
              <a:off x="0" y="6767513"/>
              <a:ext cx="3492500" cy="90487"/>
            </a:xfrm>
            <a:prstGeom prst="rect">
              <a:avLst/>
            </a:prstGeom>
            <a:gradFill>
              <a:gsLst>
                <a:gs pos="0">
                  <a:schemeClr val="bg1"/>
                </a:gs>
                <a:gs pos="36000">
                  <a:srgbClr val="0070C0"/>
                </a:gs>
                <a:gs pos="83000">
                  <a:srgbClr val="0070C0"/>
                </a:gs>
                <a:gs pos="100000">
                  <a:srgbClr val="0070C0"/>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grpSp>
      <p:sp>
        <p:nvSpPr>
          <p:cNvPr id="16" name="1 Título"/>
          <p:cNvSpPr txBox="1">
            <a:spLocks/>
          </p:cNvSpPr>
          <p:nvPr/>
        </p:nvSpPr>
        <p:spPr bwMode="auto">
          <a:xfrm>
            <a:off x="323528" y="332656"/>
            <a:ext cx="6189198"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7" tIns="45709" rIns="91417" bIns="45709" numCol="1" anchor="ctr" anchorCtr="0" compatLnSpc="1">
            <a:prstTxWarp prst="textNoShape">
              <a:avLst/>
            </a:prstTxWarp>
          </a:bodyPr>
          <a:lstStyle>
            <a:lvl1pPr algn="r" defTabSz="455613" rtl="0" eaLnBrk="0" fontAlgn="base" hangingPunct="0">
              <a:spcBef>
                <a:spcPct val="0"/>
              </a:spcBef>
              <a:spcAft>
                <a:spcPct val="0"/>
              </a:spcAft>
              <a:defRPr sz="2000" b="1" kern="1200">
                <a:solidFill>
                  <a:srgbClr val="1F487C"/>
                </a:solidFill>
                <a:latin typeface="Arial"/>
                <a:ea typeface="MS PGothic" panose="020B0600070205080204" pitchFamily="34" charset="-128"/>
                <a:cs typeface="Arial"/>
              </a:defRPr>
            </a:lvl1pPr>
            <a:lvl2pPr algn="r" defTabSz="455613" rtl="0" eaLnBrk="0" fontAlgn="base" hangingPunct="0">
              <a:spcBef>
                <a:spcPct val="0"/>
              </a:spcBef>
              <a:spcAft>
                <a:spcPct val="0"/>
              </a:spcAft>
              <a:defRPr sz="2000">
                <a:solidFill>
                  <a:schemeClr val="bg1"/>
                </a:solidFill>
                <a:latin typeface="Arial" charset="0"/>
                <a:ea typeface="MS PGothic" panose="020B0600070205080204" pitchFamily="34" charset="-128"/>
                <a:cs typeface="Arial" panose="020B0604020202020204" pitchFamily="34" charset="0"/>
              </a:defRPr>
            </a:lvl2pPr>
            <a:lvl3pPr algn="r" defTabSz="455613" rtl="0" eaLnBrk="0" fontAlgn="base" hangingPunct="0">
              <a:spcBef>
                <a:spcPct val="0"/>
              </a:spcBef>
              <a:spcAft>
                <a:spcPct val="0"/>
              </a:spcAft>
              <a:defRPr sz="2000">
                <a:solidFill>
                  <a:schemeClr val="bg1"/>
                </a:solidFill>
                <a:latin typeface="Arial" charset="0"/>
                <a:ea typeface="MS PGothic" panose="020B0600070205080204" pitchFamily="34" charset="-128"/>
                <a:cs typeface="Arial" panose="020B0604020202020204" pitchFamily="34" charset="0"/>
              </a:defRPr>
            </a:lvl3pPr>
            <a:lvl4pPr algn="r" defTabSz="455613" rtl="0" eaLnBrk="0" fontAlgn="base" hangingPunct="0">
              <a:spcBef>
                <a:spcPct val="0"/>
              </a:spcBef>
              <a:spcAft>
                <a:spcPct val="0"/>
              </a:spcAft>
              <a:defRPr sz="2000">
                <a:solidFill>
                  <a:schemeClr val="bg1"/>
                </a:solidFill>
                <a:latin typeface="Arial" charset="0"/>
                <a:ea typeface="MS PGothic" panose="020B0600070205080204" pitchFamily="34" charset="-128"/>
                <a:cs typeface="Arial" panose="020B0604020202020204" pitchFamily="34" charset="0"/>
              </a:defRPr>
            </a:lvl4pPr>
            <a:lvl5pPr algn="r" defTabSz="455613" rtl="0" eaLnBrk="0" fontAlgn="base" hangingPunct="0">
              <a:spcBef>
                <a:spcPct val="0"/>
              </a:spcBef>
              <a:spcAft>
                <a:spcPct val="0"/>
              </a:spcAft>
              <a:defRPr sz="2000">
                <a:solidFill>
                  <a:schemeClr val="bg1"/>
                </a:solidFill>
                <a:latin typeface="Arial" charset="0"/>
                <a:ea typeface="MS PGothic" panose="020B0600070205080204" pitchFamily="34" charset="-128"/>
                <a:cs typeface="Arial" panose="020B0604020202020204" pitchFamily="34" charset="0"/>
              </a:defRPr>
            </a:lvl5pPr>
            <a:lvl6pPr marL="321372" algn="l" defTabSz="456393" rtl="0" fontAlgn="base">
              <a:spcBef>
                <a:spcPct val="0"/>
              </a:spcBef>
              <a:spcAft>
                <a:spcPct val="0"/>
              </a:spcAft>
              <a:defRPr sz="2500">
                <a:solidFill>
                  <a:schemeClr val="bg1"/>
                </a:solidFill>
                <a:latin typeface="Calibri" pitchFamily="33" charset="0"/>
                <a:ea typeface="ＭＳ Ｐゴシック" pitchFamily="33" charset="-128"/>
                <a:cs typeface="ＭＳ Ｐゴシック" pitchFamily="33" charset="-128"/>
              </a:defRPr>
            </a:lvl6pPr>
            <a:lvl7pPr marL="642744" algn="l" defTabSz="456393" rtl="0" fontAlgn="base">
              <a:spcBef>
                <a:spcPct val="0"/>
              </a:spcBef>
              <a:spcAft>
                <a:spcPct val="0"/>
              </a:spcAft>
              <a:defRPr sz="2500">
                <a:solidFill>
                  <a:schemeClr val="bg1"/>
                </a:solidFill>
                <a:latin typeface="Calibri" pitchFamily="33" charset="0"/>
                <a:ea typeface="ＭＳ Ｐゴシック" pitchFamily="33" charset="-128"/>
                <a:cs typeface="ＭＳ Ｐゴシック" pitchFamily="33" charset="-128"/>
              </a:defRPr>
            </a:lvl7pPr>
            <a:lvl8pPr marL="964116" algn="l" defTabSz="456393" rtl="0" fontAlgn="base">
              <a:spcBef>
                <a:spcPct val="0"/>
              </a:spcBef>
              <a:spcAft>
                <a:spcPct val="0"/>
              </a:spcAft>
              <a:defRPr sz="2500">
                <a:solidFill>
                  <a:schemeClr val="bg1"/>
                </a:solidFill>
                <a:latin typeface="Calibri" pitchFamily="33" charset="0"/>
                <a:ea typeface="ＭＳ Ｐゴシック" pitchFamily="33" charset="-128"/>
                <a:cs typeface="ＭＳ Ｐゴシック" pitchFamily="33" charset="-128"/>
              </a:defRPr>
            </a:lvl8pPr>
            <a:lvl9pPr marL="1285488" algn="l" defTabSz="456393" rtl="0" fontAlgn="base">
              <a:spcBef>
                <a:spcPct val="0"/>
              </a:spcBef>
              <a:spcAft>
                <a:spcPct val="0"/>
              </a:spcAft>
              <a:defRPr sz="2500">
                <a:solidFill>
                  <a:schemeClr val="bg1"/>
                </a:solidFill>
                <a:latin typeface="Calibri" pitchFamily="33" charset="0"/>
                <a:ea typeface="ＭＳ Ｐゴシック" pitchFamily="33" charset="-128"/>
                <a:cs typeface="ＭＳ Ｐゴシック" pitchFamily="33" charset="-128"/>
              </a:defRPr>
            </a:lvl9pPr>
          </a:lstStyle>
          <a:p>
            <a:pPr algn="l">
              <a:lnSpc>
                <a:spcPts val="2500"/>
              </a:lnSpc>
            </a:pPr>
            <a:r>
              <a:rPr lang="es-CL" altLang="es-CL" b="0" dirty="0" smtClean="0">
                <a:solidFill>
                  <a:srgbClr val="0070C0"/>
                </a:solidFill>
                <a:latin typeface="Helvetica" panose="020B0604020202020204" pitchFamily="34" charset="0"/>
              </a:rPr>
              <a:t>VI. CONCLUSIONES</a:t>
            </a:r>
            <a:endParaRPr lang="es-CL" altLang="es-CL" b="0" dirty="0">
              <a:solidFill>
                <a:srgbClr val="0070C0"/>
              </a:solidFill>
              <a:latin typeface="Helvetica" panose="020B0604020202020204" pitchFamily="34" charset="0"/>
            </a:endParaRPr>
          </a:p>
        </p:txBody>
      </p:sp>
      <p:sp>
        <p:nvSpPr>
          <p:cNvPr id="18" name="CuadroTexto 13"/>
          <p:cNvSpPr txBox="1">
            <a:spLocks noChangeArrowheads="1"/>
          </p:cNvSpPr>
          <p:nvPr/>
        </p:nvSpPr>
        <p:spPr bwMode="auto">
          <a:xfrm>
            <a:off x="266893" y="1484784"/>
            <a:ext cx="6464646" cy="358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712788" indent="-285750">
              <a:defRPr sz="2400">
                <a:solidFill>
                  <a:schemeClr val="tx1"/>
                </a:solidFill>
                <a:latin typeface="Arial" panose="020B0604020202020204" pitchFamily="34" charset="0"/>
                <a:ea typeface="MS PGothic" panose="020B0600070205080204" pitchFamily="34" charset="-128"/>
              </a:defRPr>
            </a:lvl4pPr>
            <a:lvl5pPr marL="1169988" indent="-285750">
              <a:defRPr sz="2400">
                <a:solidFill>
                  <a:schemeClr val="tx1"/>
                </a:solidFill>
                <a:latin typeface="Arial" panose="020B0604020202020204" pitchFamily="34" charset="0"/>
                <a:ea typeface="MS PGothic" panose="020B0600070205080204" pitchFamily="34" charset="-128"/>
              </a:defRPr>
            </a:lvl5pPr>
            <a:lvl6pPr marL="1627188" indent="-285750" defTabSz="45561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084388" indent="-285750" defTabSz="45561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2541588" indent="-285750" defTabSz="45561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2998788" indent="-285750" defTabSz="45561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marL="341313" lvl="1" indent="-341313" algn="just">
              <a:spcBef>
                <a:spcPct val="20000"/>
              </a:spcBef>
              <a:buClr>
                <a:srgbClr val="0070C0"/>
              </a:buClr>
              <a:buFont typeface="Arial" panose="020B0604020202020204" pitchFamily="34" charset="0"/>
              <a:buChar char="•"/>
            </a:pPr>
            <a:r>
              <a:rPr lang="es-ES" sz="1600" dirty="0" smtClean="0">
                <a:solidFill>
                  <a:schemeClr val="tx2"/>
                </a:solidFill>
                <a:latin typeface="Helvetica" panose="020B0604020202020204" pitchFamily="34" charset="0"/>
                <a:cs typeface="Helvetica" panose="020B0604020202020204" pitchFamily="34" charset="0"/>
              </a:rPr>
              <a:t>Definir rol </a:t>
            </a:r>
            <a:r>
              <a:rPr lang="es-ES" sz="1600" dirty="0" smtClean="0">
                <a:solidFill>
                  <a:schemeClr val="tx2"/>
                </a:solidFill>
                <a:latin typeface="Helvetica" panose="020B0604020202020204" pitchFamily="34" charset="0"/>
                <a:cs typeface="Helvetica" panose="020B0604020202020204" pitchFamily="34" charset="0"/>
              </a:rPr>
              <a:t>y responsabilidad del </a:t>
            </a:r>
            <a:r>
              <a:rPr lang="es-ES" sz="1600" dirty="0">
                <a:solidFill>
                  <a:schemeClr val="tx2"/>
                </a:solidFill>
                <a:latin typeface="Helvetica" panose="020B0604020202020204" pitchFamily="34" charset="0"/>
                <a:cs typeface="Helvetica" panose="020B0604020202020204" pitchFamily="34" charset="0"/>
              </a:rPr>
              <a:t>propietario </a:t>
            </a:r>
            <a:r>
              <a:rPr lang="es-ES" sz="1600" dirty="0" smtClean="0">
                <a:solidFill>
                  <a:schemeClr val="tx2"/>
                </a:solidFill>
                <a:latin typeface="Helvetica" panose="020B0604020202020204" pitchFamily="34" charset="0"/>
                <a:cs typeface="Helvetica" panose="020B0604020202020204" pitchFamily="34" charset="0"/>
              </a:rPr>
              <a:t>en licitaciones de obras de </a:t>
            </a:r>
            <a:r>
              <a:rPr lang="es-ES" sz="1600" dirty="0" smtClean="0">
                <a:solidFill>
                  <a:schemeClr val="tx2"/>
                </a:solidFill>
                <a:latin typeface="Helvetica" panose="020B0604020202020204" pitchFamily="34" charset="0"/>
                <a:cs typeface="Helvetica" panose="020B0604020202020204" pitchFamily="34" charset="0"/>
              </a:rPr>
              <a:t>ampliación. </a:t>
            </a:r>
            <a:endParaRPr lang="es-ES" sz="1600" dirty="0">
              <a:solidFill>
                <a:schemeClr val="tx2"/>
              </a:solidFill>
              <a:latin typeface="Helvetica" panose="020B0604020202020204" pitchFamily="34" charset="0"/>
              <a:cs typeface="Helvetica" panose="020B0604020202020204" pitchFamily="34" charset="0"/>
            </a:endParaRPr>
          </a:p>
          <a:p>
            <a:pPr marL="341313" lvl="1" indent="-341313" algn="just">
              <a:spcBef>
                <a:spcPct val="20000"/>
              </a:spcBef>
              <a:buClr>
                <a:srgbClr val="0070C0"/>
              </a:buClr>
              <a:buFont typeface="Arial" panose="020B0604020202020204" pitchFamily="34" charset="0"/>
              <a:buChar char="•"/>
            </a:pPr>
            <a:endParaRPr lang="es-ES" sz="1600" dirty="0">
              <a:solidFill>
                <a:schemeClr val="tx2"/>
              </a:solidFill>
              <a:latin typeface="Helvetica" panose="020B0604020202020204" pitchFamily="34" charset="0"/>
              <a:cs typeface="Helvetica" panose="020B0604020202020204" pitchFamily="34" charset="0"/>
            </a:endParaRPr>
          </a:p>
          <a:p>
            <a:pPr marL="341313" lvl="1" indent="-341313" algn="just">
              <a:spcBef>
                <a:spcPct val="20000"/>
              </a:spcBef>
              <a:buClr>
                <a:srgbClr val="0070C0"/>
              </a:buClr>
              <a:buFont typeface="Arial" panose="020B0604020202020204" pitchFamily="34" charset="0"/>
              <a:buChar char="•"/>
            </a:pPr>
            <a:r>
              <a:rPr lang="es-ES" sz="1600" dirty="0" smtClean="0">
                <a:solidFill>
                  <a:schemeClr val="tx2"/>
                </a:solidFill>
                <a:latin typeface="Helvetica" panose="020B0604020202020204" pitchFamily="34" charset="0"/>
                <a:cs typeface="Helvetica" panose="020B0604020202020204" pitchFamily="34" charset="0"/>
              </a:rPr>
              <a:t>Establecer procedimientos claros que permitan viabilidad de conexiones transitorias.</a:t>
            </a:r>
            <a:endParaRPr lang="es-ES" sz="1600" dirty="0">
              <a:solidFill>
                <a:schemeClr val="tx2"/>
              </a:solidFill>
              <a:latin typeface="Helvetica" panose="020B0604020202020204" pitchFamily="34" charset="0"/>
              <a:cs typeface="Helvetica" panose="020B0604020202020204" pitchFamily="34" charset="0"/>
            </a:endParaRPr>
          </a:p>
          <a:p>
            <a:pPr marL="341313" lvl="1" indent="-341313" algn="just">
              <a:spcBef>
                <a:spcPct val="20000"/>
              </a:spcBef>
              <a:buClr>
                <a:srgbClr val="0070C0"/>
              </a:buClr>
              <a:buFont typeface="Arial" panose="020B0604020202020204" pitchFamily="34" charset="0"/>
              <a:buChar char="•"/>
            </a:pPr>
            <a:endParaRPr lang="es-ES" sz="1600" dirty="0">
              <a:solidFill>
                <a:schemeClr val="tx2"/>
              </a:solidFill>
              <a:latin typeface="Helvetica" panose="020B0604020202020204" pitchFamily="34" charset="0"/>
              <a:cs typeface="Helvetica" panose="020B0604020202020204" pitchFamily="34" charset="0"/>
            </a:endParaRPr>
          </a:p>
          <a:p>
            <a:pPr marL="341313" lvl="1" indent="-341313" algn="just">
              <a:spcBef>
                <a:spcPct val="20000"/>
              </a:spcBef>
              <a:buClr>
                <a:srgbClr val="0070C0"/>
              </a:buClr>
              <a:buFont typeface="Arial" panose="020B0604020202020204" pitchFamily="34" charset="0"/>
              <a:buChar char="•"/>
            </a:pPr>
            <a:r>
              <a:rPr lang="es-ES" sz="1600" dirty="0" smtClean="0">
                <a:solidFill>
                  <a:schemeClr val="tx2"/>
                </a:solidFill>
                <a:latin typeface="Helvetica" panose="020B0604020202020204" pitchFamily="34" charset="0"/>
                <a:cs typeface="Helvetica" panose="020B0604020202020204" pitchFamily="34" charset="0"/>
              </a:rPr>
              <a:t>Revisar la oportunidad </a:t>
            </a:r>
            <a:r>
              <a:rPr lang="es-ES" sz="1600" dirty="0">
                <a:solidFill>
                  <a:schemeClr val="tx2"/>
                </a:solidFill>
                <a:latin typeface="Helvetica" panose="020B0604020202020204" pitchFamily="34" charset="0"/>
                <a:cs typeface="Helvetica" panose="020B0604020202020204" pitchFamily="34" charset="0"/>
              </a:rPr>
              <a:t>en que se constituye el </a:t>
            </a:r>
            <a:r>
              <a:rPr lang="es-ES" sz="1600" dirty="0" smtClean="0">
                <a:solidFill>
                  <a:schemeClr val="tx2"/>
                </a:solidFill>
                <a:latin typeface="Helvetica" panose="020B0604020202020204" pitchFamily="34" charset="0"/>
                <a:cs typeface="Helvetica" panose="020B0604020202020204" pitchFamily="34" charset="0"/>
              </a:rPr>
              <a:t>gravamen dentro del procedimiento para la determinación de franja preliminar </a:t>
            </a:r>
            <a:r>
              <a:rPr lang="es-ES" sz="1600" dirty="0">
                <a:solidFill>
                  <a:schemeClr val="tx2"/>
                </a:solidFill>
                <a:latin typeface="Helvetica" panose="020B0604020202020204" pitchFamily="34" charset="0"/>
                <a:cs typeface="Helvetica" panose="020B0604020202020204" pitchFamily="34" charset="0"/>
              </a:rPr>
              <a:t>y sus respectivos </a:t>
            </a:r>
            <a:r>
              <a:rPr lang="es-ES" sz="1600" dirty="0" smtClean="0">
                <a:solidFill>
                  <a:schemeClr val="tx2"/>
                </a:solidFill>
                <a:latin typeface="Helvetica" panose="020B0604020202020204" pitchFamily="34" charset="0"/>
                <a:cs typeface="Helvetica" panose="020B0604020202020204" pitchFamily="34" charset="0"/>
              </a:rPr>
              <a:t>efectos para evitar especuladores.</a:t>
            </a:r>
            <a:endParaRPr lang="es-ES" sz="1600" dirty="0">
              <a:solidFill>
                <a:schemeClr val="tx2"/>
              </a:solidFill>
              <a:latin typeface="Helvetica" panose="020B0604020202020204" pitchFamily="34" charset="0"/>
              <a:cs typeface="Helvetica" panose="020B0604020202020204" pitchFamily="34" charset="0"/>
            </a:endParaRPr>
          </a:p>
          <a:p>
            <a:pPr marL="341313" lvl="1" indent="-341313" algn="just">
              <a:spcBef>
                <a:spcPct val="20000"/>
              </a:spcBef>
              <a:buClr>
                <a:srgbClr val="0070C0"/>
              </a:buClr>
              <a:buFont typeface="Arial" panose="020B0604020202020204" pitchFamily="34" charset="0"/>
              <a:buChar char="•"/>
            </a:pPr>
            <a:endParaRPr lang="es-ES" sz="1600" dirty="0">
              <a:solidFill>
                <a:schemeClr val="tx2"/>
              </a:solidFill>
              <a:latin typeface="Helvetica" panose="020B0604020202020204" pitchFamily="34" charset="0"/>
              <a:cs typeface="Helvetica" panose="020B0604020202020204" pitchFamily="34" charset="0"/>
            </a:endParaRPr>
          </a:p>
          <a:p>
            <a:pPr marL="341313" lvl="1" indent="-341313" algn="just">
              <a:spcBef>
                <a:spcPct val="20000"/>
              </a:spcBef>
              <a:buClr>
                <a:srgbClr val="0070C0"/>
              </a:buClr>
              <a:buFont typeface="Arial" panose="020B0604020202020204" pitchFamily="34" charset="0"/>
              <a:buChar char="•"/>
            </a:pPr>
            <a:r>
              <a:rPr lang="es-ES" sz="1600" dirty="0" smtClean="0">
                <a:solidFill>
                  <a:schemeClr val="tx2"/>
                </a:solidFill>
                <a:latin typeface="Helvetica" panose="020B0604020202020204" pitchFamily="34" charset="0"/>
                <a:cs typeface="Helvetica" panose="020B0604020202020204" pitchFamily="34" charset="0"/>
              </a:rPr>
              <a:t>Revisar los nuevos criterios para valorizar la superficie de las servidumbres y los supuestos de aplicación de las “servidumbres ajustadas”.</a:t>
            </a:r>
            <a:endParaRPr lang="es-ES" sz="1600" dirty="0">
              <a:solidFill>
                <a:schemeClr val="tx2"/>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2130361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8"/>
          <p:cNvPicPr>
            <a:picLocks noChangeAspect="1"/>
          </p:cNvPicPr>
          <p:nvPr/>
        </p:nvPicPr>
        <p:blipFill>
          <a:blip r:embed="rId3">
            <a:extLst>
              <a:ext uri="{28A0092B-C50C-407E-A947-70E740481C1C}">
                <a14:useLocalDpi xmlns:a14="http://schemas.microsoft.com/office/drawing/2010/main" val="0"/>
              </a:ext>
            </a:extLst>
          </a:blip>
          <a:srcRect l="45554" t="398" r="5771" b="-398"/>
          <a:stretch>
            <a:fillRect/>
          </a:stretch>
        </p:blipFill>
        <p:spPr bwMode="auto">
          <a:xfrm>
            <a:off x="7164387" y="396"/>
            <a:ext cx="1979613"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upo 6"/>
          <p:cNvGrpSpPr/>
          <p:nvPr/>
        </p:nvGrpSpPr>
        <p:grpSpPr>
          <a:xfrm>
            <a:off x="0" y="0"/>
            <a:ext cx="7305674" cy="6858000"/>
            <a:chOff x="0" y="0"/>
            <a:chExt cx="7305674" cy="6858000"/>
          </a:xfrm>
        </p:grpSpPr>
        <p:sp>
          <p:nvSpPr>
            <p:cNvPr id="12" name="Rectangle 11"/>
            <p:cNvSpPr/>
            <p:nvPr/>
          </p:nvSpPr>
          <p:spPr>
            <a:xfrm>
              <a:off x="7023099" y="0"/>
              <a:ext cx="282575" cy="6858000"/>
            </a:xfrm>
            <a:prstGeom prst="rect">
              <a:avLst/>
            </a:prstGeom>
            <a:solidFill>
              <a:srgbClr val="4CB337">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sp>
          <p:nvSpPr>
            <p:cNvPr id="21" name="Rectangle 20"/>
            <p:cNvSpPr/>
            <p:nvPr/>
          </p:nvSpPr>
          <p:spPr>
            <a:xfrm flipV="1">
              <a:off x="0" y="6767513"/>
              <a:ext cx="3492500" cy="90487"/>
            </a:xfrm>
            <a:prstGeom prst="rect">
              <a:avLst/>
            </a:prstGeom>
            <a:gradFill>
              <a:gsLst>
                <a:gs pos="0">
                  <a:schemeClr val="bg1"/>
                </a:gs>
                <a:gs pos="36000">
                  <a:srgbClr val="0070C0"/>
                </a:gs>
                <a:gs pos="83000">
                  <a:srgbClr val="0070C0"/>
                </a:gs>
                <a:gs pos="100000">
                  <a:srgbClr val="0070C0"/>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grpSp>
      <p:sp>
        <p:nvSpPr>
          <p:cNvPr id="11" name="1 Título"/>
          <p:cNvSpPr>
            <a:spLocks noGrp="1"/>
          </p:cNvSpPr>
          <p:nvPr>
            <p:ph type="title"/>
          </p:nvPr>
        </p:nvSpPr>
        <p:spPr>
          <a:xfrm>
            <a:off x="2843808" y="2736850"/>
            <a:ext cx="1584176" cy="692150"/>
          </a:xfrm>
        </p:spPr>
        <p:txBody>
          <a:bodyPr/>
          <a:lstStyle/>
          <a:p>
            <a:pPr algn="l">
              <a:lnSpc>
                <a:spcPts val="2500"/>
              </a:lnSpc>
            </a:pPr>
            <a:r>
              <a:rPr lang="es-CL" altLang="es-CL" sz="2400" b="0" dirty="0" smtClean="0">
                <a:solidFill>
                  <a:srgbClr val="0070C0"/>
                </a:solidFill>
                <a:latin typeface="Helvetica" panose="020B0604020202020204" pitchFamily="34" charset="0"/>
              </a:rPr>
              <a:t>GRACIAS</a:t>
            </a:r>
            <a:endParaRPr lang="es-CL" altLang="es-CL" sz="2400" b="0" dirty="0">
              <a:solidFill>
                <a:srgbClr val="0070C0"/>
              </a:solidFill>
              <a:latin typeface="Helvetica" panose="020B0604020202020204" pitchFamily="34" charset="0"/>
            </a:endParaRPr>
          </a:p>
        </p:txBody>
      </p:sp>
    </p:spTree>
    <p:extLst>
      <p:ext uri="{BB962C8B-B14F-4D97-AF65-F5344CB8AC3E}">
        <p14:creationId xmlns:p14="http://schemas.microsoft.com/office/powerpoint/2010/main" val="29290981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0" y="0"/>
            <a:ext cx="9144000" cy="6858000"/>
            <a:chOff x="0" y="0"/>
            <a:chExt cx="9144000" cy="6858000"/>
          </a:xfrm>
        </p:grpSpPr>
        <p:pic>
          <p:nvPicPr>
            <p:cNvPr id="52225"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19925" y="0"/>
              <a:ext cx="21240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6848475" y="0"/>
              <a:ext cx="282575" cy="6858000"/>
            </a:xfrm>
            <a:prstGeom prst="rect">
              <a:avLst/>
            </a:prstGeom>
            <a:solidFill>
              <a:srgbClr val="4CB337">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sp>
          <p:nvSpPr>
            <p:cNvPr id="16" name="Rectangle 15"/>
            <p:cNvSpPr/>
            <p:nvPr/>
          </p:nvSpPr>
          <p:spPr>
            <a:xfrm flipV="1">
              <a:off x="0" y="6767513"/>
              <a:ext cx="3492500" cy="90487"/>
            </a:xfrm>
            <a:prstGeom prst="rect">
              <a:avLst/>
            </a:prstGeom>
            <a:gradFill>
              <a:gsLst>
                <a:gs pos="0">
                  <a:schemeClr val="bg1"/>
                </a:gs>
                <a:gs pos="36000">
                  <a:srgbClr val="0070C0"/>
                </a:gs>
                <a:gs pos="83000">
                  <a:srgbClr val="0070C0"/>
                </a:gs>
                <a:gs pos="100000">
                  <a:srgbClr val="0070C0"/>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grpSp>
      <p:sp>
        <p:nvSpPr>
          <p:cNvPr id="10" name="1 Título"/>
          <p:cNvSpPr>
            <a:spLocks noGrp="1"/>
          </p:cNvSpPr>
          <p:nvPr>
            <p:ph type="title"/>
          </p:nvPr>
        </p:nvSpPr>
        <p:spPr>
          <a:xfrm>
            <a:off x="541633" y="216570"/>
            <a:ext cx="5901733" cy="692150"/>
          </a:xfrm>
        </p:spPr>
        <p:txBody>
          <a:bodyPr/>
          <a:lstStyle/>
          <a:p>
            <a:pPr algn="l">
              <a:lnSpc>
                <a:spcPts val="2500"/>
              </a:lnSpc>
            </a:pPr>
            <a:r>
              <a:rPr lang="es-CL" altLang="es-CL" b="0" dirty="0" smtClean="0">
                <a:solidFill>
                  <a:srgbClr val="0070C0"/>
                </a:solidFill>
                <a:latin typeface="Helvetica" panose="020B0604020202020204" pitchFamily="34" charset="0"/>
              </a:rPr>
              <a:t>ÍNDICE </a:t>
            </a:r>
            <a:endParaRPr lang="es-CL" altLang="es-CL" b="0" dirty="0">
              <a:solidFill>
                <a:srgbClr val="0070C0"/>
              </a:solidFill>
              <a:latin typeface="Helvetica" panose="020B0604020202020204" pitchFamily="34" charset="0"/>
              <a:ea typeface="MS PGothic" panose="020B0600070205080204" pitchFamily="34" charset="-128"/>
            </a:endParaRPr>
          </a:p>
        </p:txBody>
      </p:sp>
      <p:sp>
        <p:nvSpPr>
          <p:cNvPr id="11" name="CuadroTexto 13"/>
          <p:cNvSpPr txBox="1">
            <a:spLocks noChangeArrowheads="1"/>
          </p:cNvSpPr>
          <p:nvPr/>
        </p:nvSpPr>
        <p:spPr bwMode="auto">
          <a:xfrm>
            <a:off x="541633" y="1269335"/>
            <a:ext cx="5764291"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712788" indent="-285750">
              <a:defRPr sz="2400">
                <a:solidFill>
                  <a:schemeClr val="tx1"/>
                </a:solidFill>
                <a:latin typeface="Arial" panose="020B0604020202020204" pitchFamily="34" charset="0"/>
                <a:ea typeface="MS PGothic" panose="020B0600070205080204" pitchFamily="34" charset="-128"/>
              </a:defRPr>
            </a:lvl4pPr>
            <a:lvl5pPr marL="1169988" indent="-285750">
              <a:defRPr sz="2400">
                <a:solidFill>
                  <a:schemeClr val="tx1"/>
                </a:solidFill>
                <a:latin typeface="Arial" panose="020B0604020202020204" pitchFamily="34" charset="0"/>
                <a:ea typeface="MS PGothic" panose="020B0600070205080204" pitchFamily="34" charset="-128"/>
              </a:defRPr>
            </a:lvl5pPr>
            <a:lvl6pPr marL="1627188" indent="-285750" defTabSz="45561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084388" indent="-285750" defTabSz="45561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2541588" indent="-285750" defTabSz="45561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2998788" indent="-285750" defTabSz="455613"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marL="490538" lvl="1" indent="-400050" algn="just">
              <a:spcBef>
                <a:spcPct val="20000"/>
              </a:spcBef>
              <a:buClr>
                <a:srgbClr val="0070C0"/>
              </a:buClr>
              <a:buFont typeface="+mj-lt"/>
              <a:buAutoNum type="romanUcPeriod"/>
            </a:pPr>
            <a:r>
              <a:rPr lang="es-ES" sz="1600" dirty="0" smtClean="0">
                <a:solidFill>
                  <a:schemeClr val="tx2"/>
                </a:solidFill>
                <a:latin typeface="Helvetica" panose="020B0604020202020204" pitchFamily="34" charset="0"/>
                <a:cs typeface="Helvetica" panose="020B0604020202020204" pitchFamily="34" charset="0"/>
              </a:rPr>
              <a:t>Introducción.</a:t>
            </a:r>
          </a:p>
          <a:p>
            <a:pPr marL="490538" lvl="1" indent="-400050" algn="just">
              <a:spcBef>
                <a:spcPct val="20000"/>
              </a:spcBef>
              <a:buClr>
                <a:srgbClr val="0070C0"/>
              </a:buClr>
              <a:buFont typeface="+mj-lt"/>
              <a:buAutoNum type="romanUcPeriod"/>
            </a:pPr>
            <a:endParaRPr lang="es-ES" sz="1600" dirty="0" smtClean="0">
              <a:solidFill>
                <a:schemeClr val="tx2"/>
              </a:solidFill>
              <a:latin typeface="Helvetica" panose="020B0604020202020204" pitchFamily="34" charset="0"/>
              <a:cs typeface="Helvetica" panose="020B0604020202020204" pitchFamily="34" charset="0"/>
            </a:endParaRPr>
          </a:p>
          <a:p>
            <a:pPr marL="490538" lvl="1" indent="-400050" algn="just">
              <a:spcBef>
                <a:spcPct val="20000"/>
              </a:spcBef>
              <a:buClr>
                <a:srgbClr val="0070C0"/>
              </a:buClr>
              <a:buFont typeface="+mj-lt"/>
              <a:buAutoNum type="romanUcPeriod"/>
            </a:pPr>
            <a:r>
              <a:rPr lang="es-ES" sz="1600" dirty="0">
                <a:solidFill>
                  <a:schemeClr val="tx2"/>
                </a:solidFill>
                <a:latin typeface="Helvetica" panose="020B0604020202020204" pitchFamily="34" charset="0"/>
                <a:cs typeface="Helvetica" panose="020B0604020202020204" pitchFamily="34" charset="0"/>
              </a:rPr>
              <a:t>Licitación de Obras de Ampliación: Rol del Propietario de las Instalaciones.</a:t>
            </a:r>
          </a:p>
          <a:p>
            <a:pPr marL="490538" lvl="1" indent="-400050" algn="just">
              <a:spcBef>
                <a:spcPct val="20000"/>
              </a:spcBef>
              <a:buClr>
                <a:srgbClr val="0070C0"/>
              </a:buClr>
              <a:buFont typeface="+mj-lt"/>
              <a:buAutoNum type="romanUcPeriod"/>
            </a:pPr>
            <a:endParaRPr lang="es-ES" sz="1600" dirty="0">
              <a:solidFill>
                <a:schemeClr val="tx2"/>
              </a:solidFill>
              <a:latin typeface="Helvetica" panose="020B0604020202020204" pitchFamily="34" charset="0"/>
              <a:cs typeface="Helvetica" panose="020B0604020202020204" pitchFamily="34" charset="0"/>
            </a:endParaRPr>
          </a:p>
          <a:p>
            <a:pPr marL="490538" lvl="1" indent="-400050" algn="just">
              <a:spcBef>
                <a:spcPct val="20000"/>
              </a:spcBef>
              <a:buClr>
                <a:srgbClr val="0070C0"/>
              </a:buClr>
              <a:buFont typeface="+mj-lt"/>
              <a:buAutoNum type="romanUcPeriod"/>
            </a:pPr>
            <a:r>
              <a:rPr lang="es-ES" sz="1600" dirty="0">
                <a:solidFill>
                  <a:schemeClr val="tx2"/>
                </a:solidFill>
                <a:latin typeface="Helvetica" panose="020B0604020202020204" pitchFamily="34" charset="0"/>
                <a:cs typeface="Helvetica" panose="020B0604020202020204" pitchFamily="34" charset="0"/>
              </a:rPr>
              <a:t>Acceso Abierto en los Sistemas Dedicados: Conexiones </a:t>
            </a:r>
            <a:r>
              <a:rPr lang="es-ES" sz="1600" dirty="0" smtClean="0">
                <a:solidFill>
                  <a:schemeClr val="tx2"/>
                </a:solidFill>
                <a:latin typeface="Helvetica" panose="020B0604020202020204" pitchFamily="34" charset="0"/>
                <a:cs typeface="Helvetica" panose="020B0604020202020204" pitchFamily="34" charset="0"/>
              </a:rPr>
              <a:t>Transitorias.</a:t>
            </a:r>
            <a:endParaRPr lang="es-ES" sz="1600" dirty="0">
              <a:solidFill>
                <a:schemeClr val="tx2"/>
              </a:solidFill>
              <a:latin typeface="Helvetica" panose="020B0604020202020204" pitchFamily="34" charset="0"/>
              <a:cs typeface="Helvetica" panose="020B0604020202020204" pitchFamily="34" charset="0"/>
            </a:endParaRPr>
          </a:p>
          <a:p>
            <a:pPr marL="490538" lvl="1" indent="-400050" algn="just">
              <a:spcBef>
                <a:spcPct val="20000"/>
              </a:spcBef>
              <a:buClr>
                <a:srgbClr val="0070C0"/>
              </a:buClr>
              <a:buFont typeface="+mj-lt"/>
              <a:buAutoNum type="romanUcPeriod"/>
            </a:pPr>
            <a:endParaRPr lang="es-ES" sz="1600" dirty="0">
              <a:solidFill>
                <a:schemeClr val="tx2"/>
              </a:solidFill>
              <a:latin typeface="Helvetica" panose="020B0604020202020204" pitchFamily="34" charset="0"/>
              <a:cs typeface="Helvetica" panose="020B0604020202020204" pitchFamily="34" charset="0"/>
            </a:endParaRPr>
          </a:p>
          <a:p>
            <a:pPr marL="490538" lvl="1" indent="-400050" algn="just">
              <a:spcBef>
                <a:spcPct val="20000"/>
              </a:spcBef>
              <a:buClr>
                <a:srgbClr val="0070C0"/>
              </a:buClr>
              <a:buFont typeface="+mj-lt"/>
              <a:buAutoNum type="romanUcPeriod"/>
            </a:pPr>
            <a:r>
              <a:rPr lang="es-ES" sz="1600" dirty="0" smtClean="0">
                <a:solidFill>
                  <a:schemeClr val="tx2"/>
                </a:solidFill>
                <a:latin typeface="Helvetica" panose="020B0604020202020204" pitchFamily="34" charset="0"/>
                <a:cs typeface="Helvetica" panose="020B0604020202020204" pitchFamily="34" charset="0"/>
              </a:rPr>
              <a:t>Procedimiento </a:t>
            </a:r>
            <a:r>
              <a:rPr lang="es-ES" sz="1600" dirty="0">
                <a:solidFill>
                  <a:schemeClr val="tx2"/>
                </a:solidFill>
                <a:latin typeface="Helvetica" panose="020B0604020202020204" pitchFamily="34" charset="0"/>
                <a:cs typeface="Helvetica" panose="020B0604020202020204" pitchFamily="34" charset="0"/>
              </a:rPr>
              <a:t>para la </a:t>
            </a:r>
            <a:r>
              <a:rPr lang="es-ES" sz="1600" dirty="0" smtClean="0">
                <a:solidFill>
                  <a:schemeClr val="tx2"/>
                </a:solidFill>
                <a:latin typeface="Helvetica" panose="020B0604020202020204" pitchFamily="34" charset="0"/>
                <a:cs typeface="Helvetica" panose="020B0604020202020204" pitchFamily="34" charset="0"/>
              </a:rPr>
              <a:t>Determinación </a:t>
            </a:r>
            <a:r>
              <a:rPr lang="es-ES" sz="1600" dirty="0">
                <a:solidFill>
                  <a:schemeClr val="tx2"/>
                </a:solidFill>
                <a:latin typeface="Helvetica" panose="020B0604020202020204" pitchFamily="34" charset="0"/>
                <a:cs typeface="Helvetica" panose="020B0604020202020204" pitchFamily="34" charset="0"/>
              </a:rPr>
              <a:t>de F</a:t>
            </a:r>
            <a:r>
              <a:rPr lang="es-ES" sz="1600" dirty="0" smtClean="0">
                <a:solidFill>
                  <a:schemeClr val="tx2"/>
                </a:solidFill>
                <a:latin typeface="Helvetica" panose="020B0604020202020204" pitchFamily="34" charset="0"/>
                <a:cs typeface="Helvetica" panose="020B0604020202020204" pitchFamily="34" charset="0"/>
              </a:rPr>
              <a:t>ranja Preliminar.</a:t>
            </a:r>
            <a:endParaRPr lang="es-ES" sz="1600" dirty="0">
              <a:solidFill>
                <a:schemeClr val="tx2"/>
              </a:solidFill>
              <a:latin typeface="Helvetica" panose="020B0604020202020204" pitchFamily="34" charset="0"/>
              <a:cs typeface="Helvetica" panose="020B0604020202020204" pitchFamily="34" charset="0"/>
            </a:endParaRPr>
          </a:p>
          <a:p>
            <a:pPr marL="490538" lvl="1" indent="-400050" algn="just">
              <a:spcBef>
                <a:spcPct val="20000"/>
              </a:spcBef>
              <a:buClr>
                <a:srgbClr val="0070C0"/>
              </a:buClr>
              <a:buFont typeface="+mj-lt"/>
              <a:buAutoNum type="romanUcPeriod"/>
            </a:pPr>
            <a:endParaRPr lang="es-ES" sz="1600" dirty="0">
              <a:solidFill>
                <a:schemeClr val="tx2"/>
              </a:solidFill>
              <a:latin typeface="Helvetica" panose="020B0604020202020204" pitchFamily="34" charset="0"/>
              <a:cs typeface="Helvetica" panose="020B0604020202020204" pitchFamily="34" charset="0"/>
            </a:endParaRPr>
          </a:p>
          <a:p>
            <a:pPr marL="490538" lvl="1" indent="-400050" algn="just">
              <a:spcBef>
                <a:spcPct val="20000"/>
              </a:spcBef>
              <a:buClr>
                <a:srgbClr val="0070C0"/>
              </a:buClr>
              <a:buFont typeface="+mj-lt"/>
              <a:buAutoNum type="romanUcPeriod"/>
            </a:pPr>
            <a:r>
              <a:rPr lang="es-ES" sz="1600" dirty="0" smtClean="0">
                <a:solidFill>
                  <a:schemeClr val="tx2"/>
                </a:solidFill>
                <a:latin typeface="Helvetica" panose="020B0604020202020204" pitchFamily="34" charset="0"/>
                <a:cs typeface="Helvetica" panose="020B0604020202020204" pitchFamily="34" charset="0"/>
              </a:rPr>
              <a:t>Valorización </a:t>
            </a:r>
            <a:r>
              <a:rPr lang="es-ES" sz="1600" dirty="0">
                <a:solidFill>
                  <a:schemeClr val="tx2"/>
                </a:solidFill>
                <a:latin typeface="Helvetica" panose="020B0604020202020204" pitchFamily="34" charset="0"/>
                <a:cs typeface="Helvetica" panose="020B0604020202020204" pitchFamily="34" charset="0"/>
              </a:rPr>
              <a:t>de </a:t>
            </a:r>
            <a:r>
              <a:rPr lang="es-ES" sz="1600" dirty="0" smtClean="0">
                <a:solidFill>
                  <a:schemeClr val="tx2"/>
                </a:solidFill>
                <a:latin typeface="Helvetica" panose="020B0604020202020204" pitchFamily="34" charset="0"/>
                <a:cs typeface="Helvetica" panose="020B0604020202020204" pitchFamily="34" charset="0"/>
              </a:rPr>
              <a:t>Servidumbres.</a:t>
            </a:r>
            <a:endParaRPr lang="es-ES" sz="1600" dirty="0">
              <a:solidFill>
                <a:schemeClr val="tx2"/>
              </a:solidFill>
              <a:latin typeface="Helvetica" panose="020B0604020202020204" pitchFamily="34" charset="0"/>
              <a:cs typeface="Helvetica" panose="020B0604020202020204" pitchFamily="34" charset="0"/>
            </a:endParaRPr>
          </a:p>
          <a:p>
            <a:pPr marL="490538" lvl="1" indent="-400050" algn="just">
              <a:spcBef>
                <a:spcPct val="20000"/>
              </a:spcBef>
              <a:buClr>
                <a:srgbClr val="0070C0"/>
              </a:buClr>
              <a:buFont typeface="+mj-lt"/>
              <a:buAutoNum type="romanUcPeriod"/>
            </a:pPr>
            <a:endParaRPr lang="es-ES" sz="1600" dirty="0" smtClean="0">
              <a:solidFill>
                <a:schemeClr val="tx2"/>
              </a:solidFill>
              <a:latin typeface="Helvetica" panose="020B0604020202020204" pitchFamily="34" charset="0"/>
              <a:cs typeface="Helvetica" panose="020B0604020202020204" pitchFamily="34" charset="0"/>
            </a:endParaRPr>
          </a:p>
          <a:p>
            <a:pPr marL="490538" lvl="1" indent="-400050" algn="just">
              <a:spcBef>
                <a:spcPct val="20000"/>
              </a:spcBef>
              <a:buClr>
                <a:srgbClr val="0070C0"/>
              </a:buClr>
              <a:buFont typeface="+mj-lt"/>
              <a:buAutoNum type="romanUcPeriod"/>
            </a:pPr>
            <a:r>
              <a:rPr lang="es-ES" sz="1600" dirty="0" smtClean="0">
                <a:solidFill>
                  <a:schemeClr val="tx2"/>
                </a:solidFill>
                <a:latin typeface="Helvetica" panose="020B0604020202020204" pitchFamily="34" charset="0"/>
                <a:cs typeface="Helvetica" panose="020B0604020202020204" pitchFamily="34" charset="0"/>
              </a:rPr>
              <a:t>Conclusiones.</a:t>
            </a:r>
            <a:endParaRPr lang="es-ES" sz="1600" dirty="0">
              <a:solidFill>
                <a:schemeClr val="tx2"/>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8350980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64363" y="0"/>
            <a:ext cx="2209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upo 1"/>
          <p:cNvGrpSpPr/>
          <p:nvPr/>
        </p:nvGrpSpPr>
        <p:grpSpPr>
          <a:xfrm>
            <a:off x="0" y="0"/>
            <a:ext cx="7131050" cy="6858000"/>
            <a:chOff x="0" y="0"/>
            <a:chExt cx="7131050" cy="6858000"/>
          </a:xfrm>
        </p:grpSpPr>
        <p:sp>
          <p:nvSpPr>
            <p:cNvPr id="16" name="Rectangle 15"/>
            <p:cNvSpPr/>
            <p:nvPr/>
          </p:nvSpPr>
          <p:spPr>
            <a:xfrm flipV="1">
              <a:off x="0" y="6767513"/>
              <a:ext cx="3492500" cy="90487"/>
            </a:xfrm>
            <a:prstGeom prst="rect">
              <a:avLst/>
            </a:prstGeom>
            <a:gradFill>
              <a:gsLst>
                <a:gs pos="0">
                  <a:schemeClr val="bg1"/>
                </a:gs>
                <a:gs pos="36000">
                  <a:srgbClr val="0070C0"/>
                </a:gs>
                <a:gs pos="83000">
                  <a:srgbClr val="0070C0"/>
                </a:gs>
                <a:gs pos="100000">
                  <a:srgbClr val="0070C0"/>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sp>
          <p:nvSpPr>
            <p:cNvPr id="13" name="Rectangle 12"/>
            <p:cNvSpPr/>
            <p:nvPr/>
          </p:nvSpPr>
          <p:spPr>
            <a:xfrm>
              <a:off x="6848475" y="0"/>
              <a:ext cx="282575" cy="6858000"/>
            </a:xfrm>
            <a:prstGeom prst="rect">
              <a:avLst/>
            </a:prstGeom>
            <a:solidFill>
              <a:srgbClr val="4CB337">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grpSp>
      <p:sp>
        <p:nvSpPr>
          <p:cNvPr id="14" name="1 Título"/>
          <p:cNvSpPr>
            <a:spLocks noGrp="1"/>
          </p:cNvSpPr>
          <p:nvPr>
            <p:ph type="title"/>
          </p:nvPr>
        </p:nvSpPr>
        <p:spPr>
          <a:xfrm>
            <a:off x="238810" y="164083"/>
            <a:ext cx="6754812" cy="692150"/>
          </a:xfrm>
        </p:spPr>
        <p:txBody>
          <a:bodyPr/>
          <a:lstStyle/>
          <a:p>
            <a:pPr algn="l">
              <a:lnSpc>
                <a:spcPts val="2500"/>
              </a:lnSpc>
            </a:pPr>
            <a:r>
              <a:rPr lang="es-CL" altLang="es-CL" b="0" dirty="0" smtClean="0">
                <a:solidFill>
                  <a:srgbClr val="0070C0"/>
                </a:solidFill>
                <a:latin typeface="Helvetica" panose="020B0604020202020204" pitchFamily="34" charset="0"/>
                <a:ea typeface="MS PGothic" panose="020B0600070205080204" pitchFamily="34" charset="-128"/>
              </a:rPr>
              <a:t>I. INTRODUCCIÓN</a:t>
            </a:r>
            <a:endParaRPr lang="es-CL" altLang="es-CL" b="0" dirty="0">
              <a:solidFill>
                <a:srgbClr val="0070C0"/>
              </a:solidFill>
              <a:latin typeface="Helvetica" panose="020B0604020202020204" pitchFamily="34" charset="0"/>
              <a:ea typeface="MS PGothic" panose="020B0600070205080204" pitchFamily="34" charset="-128"/>
            </a:endParaRPr>
          </a:p>
        </p:txBody>
      </p:sp>
      <p:sp>
        <p:nvSpPr>
          <p:cNvPr id="22" name="Triángulo isósceles 21"/>
          <p:cNvSpPr/>
          <p:nvPr/>
        </p:nvSpPr>
        <p:spPr>
          <a:xfrm>
            <a:off x="2491272" y="1330606"/>
            <a:ext cx="1872208" cy="1584176"/>
          </a:xfrm>
          <a:prstGeom prst="triangle">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s-CL" dirty="0"/>
          </a:p>
        </p:txBody>
      </p:sp>
      <p:sp>
        <p:nvSpPr>
          <p:cNvPr id="23" name="Triángulo isósceles 22"/>
          <p:cNvSpPr/>
          <p:nvPr/>
        </p:nvSpPr>
        <p:spPr>
          <a:xfrm rot="16200000">
            <a:off x="738252" y="3084354"/>
            <a:ext cx="1872208" cy="1584176"/>
          </a:xfrm>
          <a:prstGeom prst="triangle">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s-CL" dirty="0">
              <a:solidFill>
                <a:schemeClr val="tx1"/>
              </a:solidFill>
            </a:endParaRPr>
          </a:p>
        </p:txBody>
      </p:sp>
      <p:sp>
        <p:nvSpPr>
          <p:cNvPr id="24" name="Triángulo isósceles 23"/>
          <p:cNvSpPr/>
          <p:nvPr/>
        </p:nvSpPr>
        <p:spPr>
          <a:xfrm rot="10800000">
            <a:off x="2489237" y="4869749"/>
            <a:ext cx="1872208" cy="1584176"/>
          </a:xfrm>
          <a:prstGeom prst="triangle">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s-CL" dirty="0">
              <a:solidFill>
                <a:schemeClr val="tx1"/>
              </a:solidFill>
            </a:endParaRPr>
          </a:p>
        </p:txBody>
      </p:sp>
      <p:sp>
        <p:nvSpPr>
          <p:cNvPr id="25" name="Triángulo isósceles 24"/>
          <p:cNvSpPr/>
          <p:nvPr/>
        </p:nvSpPr>
        <p:spPr>
          <a:xfrm rot="5400000">
            <a:off x="4248524" y="3084352"/>
            <a:ext cx="1872208" cy="1584176"/>
          </a:xfrm>
          <a:prstGeom prst="triangle">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s-CL" dirty="0">
              <a:solidFill>
                <a:schemeClr val="tx1"/>
              </a:solidFill>
            </a:endParaRPr>
          </a:p>
        </p:txBody>
      </p:sp>
      <p:sp>
        <p:nvSpPr>
          <p:cNvPr id="26" name="Rectángulo 25"/>
          <p:cNvSpPr/>
          <p:nvPr/>
        </p:nvSpPr>
        <p:spPr>
          <a:xfrm>
            <a:off x="2489237" y="2940338"/>
            <a:ext cx="1872208" cy="1888891"/>
          </a:xfrm>
          <a:prstGeom prst="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es-CL" dirty="0" smtClean="0">
                <a:solidFill>
                  <a:schemeClr val="tx1"/>
                </a:solidFill>
              </a:rPr>
              <a:t>Reglamentos</a:t>
            </a:r>
            <a:endParaRPr lang="es-CL" dirty="0">
              <a:solidFill>
                <a:schemeClr val="tx1"/>
              </a:solidFill>
            </a:endParaRPr>
          </a:p>
        </p:txBody>
      </p:sp>
      <p:sp>
        <p:nvSpPr>
          <p:cNvPr id="27" name="Rectángulo 26"/>
          <p:cNvSpPr/>
          <p:nvPr/>
        </p:nvSpPr>
        <p:spPr>
          <a:xfrm>
            <a:off x="2976908" y="2245233"/>
            <a:ext cx="1192017" cy="461665"/>
          </a:xfrm>
          <a:prstGeom prst="rect">
            <a:avLst/>
          </a:prstGeom>
        </p:spPr>
        <p:txBody>
          <a:bodyPr wrap="square">
            <a:spAutoFit/>
          </a:bodyPr>
          <a:lstStyle/>
          <a:p>
            <a:r>
              <a:rPr lang="es-ES" sz="1200" dirty="0" smtClean="0">
                <a:latin typeface="Helvetica" panose="020B0604020202020204" pitchFamily="34" charset="0"/>
                <a:cs typeface="Helvetica" panose="020B0604020202020204" pitchFamily="34" charset="0"/>
              </a:rPr>
              <a:t>Obras </a:t>
            </a:r>
            <a:r>
              <a:rPr lang="es-ES" sz="1200" dirty="0">
                <a:latin typeface="Helvetica" panose="020B0604020202020204" pitchFamily="34" charset="0"/>
                <a:cs typeface="Helvetica" panose="020B0604020202020204" pitchFamily="34" charset="0"/>
              </a:rPr>
              <a:t>de Ampliación</a:t>
            </a:r>
            <a:endParaRPr lang="es-CL" sz="1200" dirty="0"/>
          </a:p>
        </p:txBody>
      </p:sp>
      <p:sp>
        <p:nvSpPr>
          <p:cNvPr id="28" name="Rectángulo 27"/>
          <p:cNvSpPr/>
          <p:nvPr/>
        </p:nvSpPr>
        <p:spPr>
          <a:xfrm>
            <a:off x="4590792" y="3626284"/>
            <a:ext cx="1159392" cy="461665"/>
          </a:xfrm>
          <a:prstGeom prst="rect">
            <a:avLst/>
          </a:prstGeom>
        </p:spPr>
        <p:txBody>
          <a:bodyPr wrap="square">
            <a:spAutoFit/>
          </a:bodyPr>
          <a:lstStyle/>
          <a:p>
            <a:r>
              <a:rPr lang="es-ES" sz="1200" dirty="0" smtClean="0">
                <a:latin typeface="Helvetica" panose="020B0604020202020204" pitchFamily="34" charset="0"/>
                <a:cs typeface="Helvetica" panose="020B0604020202020204" pitchFamily="34" charset="0"/>
              </a:rPr>
              <a:t>Acceso Abierto </a:t>
            </a:r>
          </a:p>
        </p:txBody>
      </p:sp>
      <p:sp>
        <p:nvSpPr>
          <p:cNvPr id="29" name="Rectángulo 28"/>
          <p:cNvSpPr/>
          <p:nvPr/>
        </p:nvSpPr>
        <p:spPr>
          <a:xfrm>
            <a:off x="2726356" y="5030207"/>
            <a:ext cx="1397968" cy="276999"/>
          </a:xfrm>
          <a:prstGeom prst="rect">
            <a:avLst/>
          </a:prstGeom>
        </p:spPr>
        <p:txBody>
          <a:bodyPr wrap="square">
            <a:spAutoFit/>
          </a:bodyPr>
          <a:lstStyle/>
          <a:p>
            <a:r>
              <a:rPr lang="es-ES" sz="1200" dirty="0" smtClean="0">
                <a:latin typeface="Helvetica" panose="020B0604020202020204" pitchFamily="34" charset="0"/>
                <a:cs typeface="Helvetica" panose="020B0604020202020204" pitchFamily="34" charset="0"/>
              </a:rPr>
              <a:t>Franja Preliminar</a:t>
            </a:r>
            <a:endParaRPr lang="es-ES" sz="1200" dirty="0" smtClean="0">
              <a:latin typeface="Helvetica" panose="020B0604020202020204" pitchFamily="34" charset="0"/>
              <a:cs typeface="Helvetica" panose="020B0604020202020204" pitchFamily="34" charset="0"/>
            </a:endParaRPr>
          </a:p>
        </p:txBody>
      </p:sp>
      <p:sp>
        <p:nvSpPr>
          <p:cNvPr id="30" name="Rectángulo 29"/>
          <p:cNvSpPr/>
          <p:nvPr/>
        </p:nvSpPr>
        <p:spPr>
          <a:xfrm>
            <a:off x="941594" y="3629802"/>
            <a:ext cx="1351768" cy="461665"/>
          </a:xfrm>
          <a:prstGeom prst="rect">
            <a:avLst/>
          </a:prstGeom>
        </p:spPr>
        <p:txBody>
          <a:bodyPr wrap="square">
            <a:spAutoFit/>
          </a:bodyPr>
          <a:lstStyle/>
          <a:p>
            <a:pPr algn="r"/>
            <a:r>
              <a:rPr lang="es-ES" sz="1200" dirty="0" smtClean="0">
                <a:latin typeface="Helvetica" panose="020B0604020202020204" pitchFamily="34" charset="0"/>
                <a:cs typeface="Helvetica" panose="020B0604020202020204" pitchFamily="34" charset="0"/>
              </a:rPr>
              <a:t>Valorización Servidumbres</a:t>
            </a:r>
            <a:endParaRPr lang="es-CL" sz="1200" dirty="0"/>
          </a:p>
        </p:txBody>
      </p:sp>
    </p:spTree>
    <p:extLst>
      <p:ext uri="{BB962C8B-B14F-4D97-AF65-F5344CB8AC3E}">
        <p14:creationId xmlns:p14="http://schemas.microsoft.com/office/powerpoint/2010/main" val="1080867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Imagen 3" descr="lamina 6.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61821" y="-13494"/>
            <a:ext cx="2206625"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6848475" y="0"/>
            <a:ext cx="282575" cy="6858000"/>
          </a:xfrm>
          <a:prstGeom prst="rect">
            <a:avLst/>
          </a:prstGeom>
          <a:solidFill>
            <a:srgbClr val="4CB337">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sp>
        <p:nvSpPr>
          <p:cNvPr id="4" name="Rectangle 3"/>
          <p:cNvSpPr/>
          <p:nvPr/>
        </p:nvSpPr>
        <p:spPr>
          <a:xfrm flipV="1">
            <a:off x="0" y="6767513"/>
            <a:ext cx="3492500" cy="90487"/>
          </a:xfrm>
          <a:prstGeom prst="rect">
            <a:avLst/>
          </a:prstGeom>
          <a:gradFill>
            <a:gsLst>
              <a:gs pos="0">
                <a:schemeClr val="bg1"/>
              </a:gs>
              <a:gs pos="36000">
                <a:srgbClr val="0070C0"/>
              </a:gs>
              <a:gs pos="83000">
                <a:srgbClr val="0070C0"/>
              </a:gs>
              <a:gs pos="100000">
                <a:srgbClr val="0070C0"/>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sp>
        <p:nvSpPr>
          <p:cNvPr id="14" name="1 Título"/>
          <p:cNvSpPr>
            <a:spLocks noGrp="1"/>
          </p:cNvSpPr>
          <p:nvPr>
            <p:ph type="title"/>
          </p:nvPr>
        </p:nvSpPr>
        <p:spPr>
          <a:xfrm>
            <a:off x="381636" y="380211"/>
            <a:ext cx="6206588" cy="692150"/>
          </a:xfrm>
        </p:spPr>
        <p:txBody>
          <a:bodyPr/>
          <a:lstStyle/>
          <a:p>
            <a:pPr algn="l">
              <a:lnSpc>
                <a:spcPts val="2500"/>
              </a:lnSpc>
            </a:pPr>
            <a:r>
              <a:rPr lang="es-CL" altLang="es-CL" b="0" dirty="0" smtClean="0">
                <a:solidFill>
                  <a:srgbClr val="0070C0"/>
                </a:solidFill>
                <a:latin typeface="Helvetica" panose="020B0604020202020204" pitchFamily="34" charset="0"/>
                <a:ea typeface="MS PGothic" panose="020B0600070205080204" pitchFamily="34" charset="-128"/>
              </a:rPr>
              <a:t>II. LICITACIÓN DE OBRAS DE AMPLIACIÓN: </a:t>
            </a:r>
            <a:br>
              <a:rPr lang="es-CL" altLang="es-CL" b="0" dirty="0" smtClean="0">
                <a:solidFill>
                  <a:srgbClr val="0070C0"/>
                </a:solidFill>
                <a:latin typeface="Helvetica" panose="020B0604020202020204" pitchFamily="34" charset="0"/>
                <a:ea typeface="MS PGothic" panose="020B0600070205080204" pitchFamily="34" charset="-128"/>
              </a:rPr>
            </a:br>
            <a:r>
              <a:rPr lang="es-CL" altLang="es-CL" b="0" dirty="0" smtClean="0">
                <a:solidFill>
                  <a:srgbClr val="0070C0"/>
                </a:solidFill>
                <a:latin typeface="Helvetica" panose="020B0604020202020204" pitchFamily="34" charset="0"/>
                <a:ea typeface="MS PGothic" panose="020B0600070205080204" pitchFamily="34" charset="-128"/>
              </a:rPr>
              <a:t>ROL DEL PROPIETARIO DE LAS INSTALACIONES</a:t>
            </a:r>
            <a:endParaRPr lang="es-CL" altLang="es-CL" b="0" dirty="0">
              <a:solidFill>
                <a:srgbClr val="0070C0"/>
              </a:solidFill>
              <a:latin typeface="Helvetica" panose="020B0604020202020204" pitchFamily="34" charset="0"/>
              <a:ea typeface="MS PGothic" panose="020B0600070205080204" pitchFamily="34" charset="-128"/>
            </a:endParaRPr>
          </a:p>
        </p:txBody>
      </p:sp>
      <p:sp>
        <p:nvSpPr>
          <p:cNvPr id="18" name="Rectángulo redondeado 17"/>
          <p:cNvSpPr/>
          <p:nvPr/>
        </p:nvSpPr>
        <p:spPr>
          <a:xfrm>
            <a:off x="458251" y="2485904"/>
            <a:ext cx="5976664" cy="1886192"/>
          </a:xfrm>
          <a:prstGeom prst="roundRect">
            <a:avLst/>
          </a:prstGeom>
          <a:solidFill>
            <a:srgbClr val="3D99E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lvl="1" indent="0" algn="just"/>
            <a:r>
              <a:rPr lang="es-ES" sz="1600" b="1" dirty="0" smtClean="0">
                <a:solidFill>
                  <a:schemeClr val="bg1"/>
                </a:solidFill>
                <a:latin typeface="Helvetica" panose="020B0604020202020204" pitchFamily="34" charset="0"/>
                <a:cs typeface="Helvetica" panose="020B0604020202020204" pitchFamily="34" charset="0"/>
              </a:rPr>
              <a:t>“</a:t>
            </a:r>
            <a:r>
              <a:rPr lang="es-ES" sz="1600" b="1" i="1" dirty="0" smtClean="0">
                <a:solidFill>
                  <a:schemeClr val="bg1"/>
                </a:solidFill>
                <a:latin typeface="Helvetica" panose="020B0604020202020204" pitchFamily="34" charset="0"/>
                <a:cs typeface="Helvetica" panose="020B0604020202020204" pitchFamily="34" charset="0"/>
              </a:rPr>
              <a:t>Artículo 95.- Bases de Licitación del Coordinador de Obras Nuevas y de Ampliación. </a:t>
            </a:r>
            <a:endParaRPr lang="es-ES" sz="1600" b="1" i="1" dirty="0">
              <a:solidFill>
                <a:schemeClr val="bg1"/>
              </a:solidFill>
              <a:latin typeface="Helvetica" panose="020B0604020202020204" pitchFamily="34" charset="0"/>
              <a:cs typeface="Helvetica" panose="020B0604020202020204" pitchFamily="34" charset="0"/>
            </a:endParaRPr>
          </a:p>
          <a:p>
            <a:pPr marL="0" lvl="1" indent="0" algn="just"/>
            <a:endParaRPr lang="es-ES" sz="1600" dirty="0">
              <a:solidFill>
                <a:schemeClr val="bg1"/>
              </a:solidFill>
              <a:latin typeface="Helvetica" panose="020B0604020202020204" pitchFamily="34" charset="0"/>
              <a:cs typeface="Helvetica" panose="020B0604020202020204" pitchFamily="34" charset="0"/>
            </a:endParaRPr>
          </a:p>
          <a:p>
            <a:pPr marL="0" lvl="1" indent="0" algn="just"/>
            <a:r>
              <a:rPr lang="es-ES" sz="1600" i="1" dirty="0" smtClean="0">
                <a:solidFill>
                  <a:schemeClr val="bg1"/>
                </a:solidFill>
                <a:latin typeface="Helvetica" panose="020B0604020202020204" pitchFamily="34" charset="0"/>
                <a:cs typeface="Helvetica" panose="020B0604020202020204" pitchFamily="34" charset="0"/>
              </a:rPr>
              <a:t>(…) Tratándose de la licitación de las obras de ampliación, la empresa propietaria deberá participar en la supervisión de la ejecución de la obra, conforme lo determine el reglamento</a:t>
            </a:r>
            <a:r>
              <a:rPr lang="es-ES" sz="1600" dirty="0" smtClean="0">
                <a:solidFill>
                  <a:schemeClr val="bg1"/>
                </a:solidFill>
                <a:latin typeface="Helvetica" panose="020B0604020202020204" pitchFamily="34" charset="0"/>
                <a:cs typeface="Helvetica" panose="020B0604020202020204" pitchFamily="34" charset="0"/>
              </a:rPr>
              <a:t>”.</a:t>
            </a:r>
            <a:endParaRPr lang="es-ES" sz="1600" dirty="0">
              <a:solidFill>
                <a:schemeClr val="bg1"/>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6486720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702" name="1 Título"/>
          <p:cNvSpPr>
            <a:spLocks noGrp="1"/>
          </p:cNvSpPr>
          <p:nvPr>
            <p:ph type="title"/>
          </p:nvPr>
        </p:nvSpPr>
        <p:spPr>
          <a:xfrm>
            <a:off x="376238" y="404664"/>
            <a:ext cx="6754812" cy="692150"/>
          </a:xfrm>
        </p:spPr>
        <p:txBody>
          <a:bodyPr/>
          <a:lstStyle/>
          <a:p>
            <a:pPr algn="l">
              <a:lnSpc>
                <a:spcPts val="2500"/>
              </a:lnSpc>
            </a:pPr>
            <a:r>
              <a:rPr lang="es-CL" altLang="es-CL" b="0" dirty="0" smtClean="0">
                <a:solidFill>
                  <a:srgbClr val="0070C0"/>
                </a:solidFill>
                <a:latin typeface="Helvetica" panose="020B0604020202020204" pitchFamily="34" charset="0"/>
                <a:ea typeface="MS PGothic" panose="020B0600070205080204" pitchFamily="34" charset="-128"/>
              </a:rPr>
              <a:t>II. LICITACIÓN DE OBRAS DE AMPLIACIÓN: </a:t>
            </a:r>
            <a:br>
              <a:rPr lang="es-CL" altLang="es-CL" b="0" dirty="0" smtClean="0">
                <a:solidFill>
                  <a:srgbClr val="0070C0"/>
                </a:solidFill>
                <a:latin typeface="Helvetica" panose="020B0604020202020204" pitchFamily="34" charset="0"/>
                <a:ea typeface="MS PGothic" panose="020B0600070205080204" pitchFamily="34" charset="-128"/>
              </a:rPr>
            </a:br>
            <a:r>
              <a:rPr lang="es-CL" altLang="es-CL" b="0" dirty="0" smtClean="0">
                <a:solidFill>
                  <a:srgbClr val="0070C0"/>
                </a:solidFill>
                <a:latin typeface="Helvetica" panose="020B0604020202020204" pitchFamily="34" charset="0"/>
                <a:ea typeface="MS PGothic" panose="020B0600070205080204" pitchFamily="34" charset="-128"/>
              </a:rPr>
              <a:t>ROL DEL PROPIETARIO DE LAS INSTALACIONES</a:t>
            </a:r>
            <a:endParaRPr lang="es-CL" altLang="es-CL" b="0" dirty="0">
              <a:solidFill>
                <a:srgbClr val="0070C0"/>
              </a:solidFill>
              <a:latin typeface="Helvetica" panose="020B0604020202020204" pitchFamily="34" charset="0"/>
              <a:ea typeface="MS PGothic" panose="020B0600070205080204" pitchFamily="34" charset="-128"/>
            </a:endParaRPr>
          </a:p>
        </p:txBody>
      </p:sp>
      <p:grpSp>
        <p:nvGrpSpPr>
          <p:cNvPr id="4" name="Grupo 3"/>
          <p:cNvGrpSpPr/>
          <p:nvPr/>
        </p:nvGrpSpPr>
        <p:grpSpPr>
          <a:xfrm>
            <a:off x="0" y="0"/>
            <a:ext cx="9144000" cy="6858000"/>
            <a:chOff x="0" y="0"/>
            <a:chExt cx="9144000" cy="6858000"/>
          </a:xfrm>
        </p:grpSpPr>
        <p:graphicFrame>
          <p:nvGraphicFramePr>
            <p:cNvPr id="29698" name="Object 18"/>
            <p:cNvGraphicFramePr>
              <a:graphicFrameLocks noChangeAspect="1"/>
            </p:cNvGraphicFramePr>
            <p:nvPr>
              <p:extLst>
                <p:ext uri="{D42A27DB-BD31-4B8C-83A1-F6EECF244321}">
                  <p14:modId xmlns:p14="http://schemas.microsoft.com/office/powerpoint/2010/main" val="2559577577"/>
                </p:ext>
              </p:extLst>
            </p:nvPr>
          </p:nvGraphicFramePr>
          <p:xfrm>
            <a:off x="6986588" y="0"/>
            <a:ext cx="2157412" cy="6858000"/>
          </p:xfrm>
          <a:graphic>
            <a:graphicData uri="http://schemas.openxmlformats.org/presentationml/2006/ole">
              <mc:AlternateContent xmlns:mc="http://schemas.openxmlformats.org/markup-compatibility/2006">
                <mc:Choice xmlns:v="urn:schemas-microsoft-com:vml" Requires="v">
                  <p:oleObj spid="_x0000_s30210" name="Image" r:id="rId3" imgW="768098" imgH="2633477" progId="Photoshop.Image.13">
                    <p:embed/>
                  </p:oleObj>
                </mc:Choice>
                <mc:Fallback>
                  <p:oleObj name="Image" r:id="rId3" imgW="768098" imgH="2633477" progId="Photoshop.Image.13">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6588" y="0"/>
                          <a:ext cx="215741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Rectangle 14"/>
            <p:cNvSpPr/>
            <p:nvPr/>
          </p:nvSpPr>
          <p:spPr>
            <a:xfrm>
              <a:off x="6848475" y="0"/>
              <a:ext cx="282575" cy="6858000"/>
            </a:xfrm>
            <a:prstGeom prst="rect">
              <a:avLst/>
            </a:prstGeom>
            <a:solidFill>
              <a:srgbClr val="4CB337">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sp>
          <p:nvSpPr>
            <p:cNvPr id="17" name="Rectangle 16"/>
            <p:cNvSpPr/>
            <p:nvPr/>
          </p:nvSpPr>
          <p:spPr>
            <a:xfrm flipV="1">
              <a:off x="0" y="6767513"/>
              <a:ext cx="3492500" cy="90487"/>
            </a:xfrm>
            <a:prstGeom prst="rect">
              <a:avLst/>
            </a:prstGeom>
            <a:gradFill>
              <a:gsLst>
                <a:gs pos="0">
                  <a:schemeClr val="bg1"/>
                </a:gs>
                <a:gs pos="36000">
                  <a:srgbClr val="0070C0"/>
                </a:gs>
                <a:gs pos="83000">
                  <a:srgbClr val="0070C0"/>
                </a:gs>
                <a:gs pos="100000">
                  <a:srgbClr val="0070C0"/>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grpSp>
      <p:sp>
        <p:nvSpPr>
          <p:cNvPr id="8" name="Triángulo isósceles 7"/>
          <p:cNvSpPr/>
          <p:nvPr/>
        </p:nvSpPr>
        <p:spPr>
          <a:xfrm>
            <a:off x="1920875" y="2127285"/>
            <a:ext cx="3168352" cy="2232317"/>
          </a:xfrm>
          <a:prstGeom prst="triangle">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s-CL" dirty="0" smtClean="0"/>
              <a:t> </a:t>
            </a:r>
            <a:endParaRPr lang="es-CL" dirty="0"/>
          </a:p>
        </p:txBody>
      </p:sp>
      <p:sp>
        <p:nvSpPr>
          <p:cNvPr id="10" name="Rectángulo 9"/>
          <p:cNvSpPr/>
          <p:nvPr/>
        </p:nvSpPr>
        <p:spPr>
          <a:xfrm>
            <a:off x="4805142" y="3315686"/>
            <a:ext cx="1736982" cy="338554"/>
          </a:xfrm>
          <a:prstGeom prst="rect">
            <a:avLst/>
          </a:prstGeom>
        </p:spPr>
        <p:txBody>
          <a:bodyPr wrap="square">
            <a:spAutoFit/>
          </a:bodyPr>
          <a:lstStyle/>
          <a:p>
            <a:r>
              <a:rPr lang="es-ES" sz="1600" dirty="0" smtClean="0">
                <a:solidFill>
                  <a:schemeClr val="tx2"/>
                </a:solidFill>
                <a:latin typeface="Helvetica" panose="020B0604020202020204" pitchFamily="34" charset="0"/>
                <a:cs typeface="Helvetica" panose="020B0604020202020204" pitchFamily="34" charset="0"/>
              </a:rPr>
              <a:t>Bases técnicas</a:t>
            </a:r>
            <a:endParaRPr lang="es-CL" sz="1600" dirty="0">
              <a:solidFill>
                <a:schemeClr val="tx2"/>
              </a:solidFill>
            </a:endParaRPr>
          </a:p>
        </p:txBody>
      </p:sp>
      <p:sp>
        <p:nvSpPr>
          <p:cNvPr id="11" name="Rectángulo 10"/>
          <p:cNvSpPr/>
          <p:nvPr/>
        </p:nvSpPr>
        <p:spPr>
          <a:xfrm>
            <a:off x="2425276" y="4552068"/>
            <a:ext cx="2374162" cy="338554"/>
          </a:xfrm>
          <a:prstGeom prst="rect">
            <a:avLst/>
          </a:prstGeom>
        </p:spPr>
        <p:txBody>
          <a:bodyPr wrap="square">
            <a:spAutoFit/>
          </a:bodyPr>
          <a:lstStyle/>
          <a:p>
            <a:r>
              <a:rPr lang="es-ES" sz="1600" dirty="0" smtClean="0">
                <a:solidFill>
                  <a:schemeClr val="tx2"/>
                </a:solidFill>
                <a:latin typeface="Helvetica" panose="020B0604020202020204" pitchFamily="34" charset="0"/>
                <a:cs typeface="Helvetica" panose="020B0604020202020204" pitchFamily="34" charset="0"/>
              </a:rPr>
              <a:t>Bases Administrativas</a:t>
            </a:r>
            <a:endParaRPr lang="es-CL" sz="1600" dirty="0">
              <a:solidFill>
                <a:schemeClr val="tx2"/>
              </a:solidFill>
            </a:endParaRPr>
          </a:p>
        </p:txBody>
      </p:sp>
      <p:sp>
        <p:nvSpPr>
          <p:cNvPr id="12" name="Rectángulo 11"/>
          <p:cNvSpPr/>
          <p:nvPr/>
        </p:nvSpPr>
        <p:spPr>
          <a:xfrm>
            <a:off x="589055" y="3315686"/>
            <a:ext cx="1844079" cy="338554"/>
          </a:xfrm>
          <a:prstGeom prst="rect">
            <a:avLst/>
          </a:prstGeom>
        </p:spPr>
        <p:txBody>
          <a:bodyPr wrap="square">
            <a:spAutoFit/>
          </a:bodyPr>
          <a:lstStyle/>
          <a:p>
            <a:r>
              <a:rPr lang="es-ES" sz="1600" dirty="0" smtClean="0">
                <a:solidFill>
                  <a:schemeClr val="tx2"/>
                </a:solidFill>
                <a:latin typeface="Helvetica" panose="020B0604020202020204" pitchFamily="34" charset="0"/>
                <a:cs typeface="Helvetica" panose="020B0604020202020204" pitchFamily="34" charset="0"/>
              </a:rPr>
              <a:t>Responsabilidad</a:t>
            </a:r>
            <a:endParaRPr lang="es-CL" sz="1600" dirty="0">
              <a:solidFill>
                <a:schemeClr val="tx2"/>
              </a:solidFill>
            </a:endParaRPr>
          </a:p>
        </p:txBody>
      </p:sp>
      <p:sp>
        <p:nvSpPr>
          <p:cNvPr id="13" name="Rectángulo 12"/>
          <p:cNvSpPr/>
          <p:nvPr/>
        </p:nvSpPr>
        <p:spPr>
          <a:xfrm>
            <a:off x="2945394" y="3331075"/>
            <a:ext cx="1526732" cy="646331"/>
          </a:xfrm>
          <a:prstGeom prst="rect">
            <a:avLst/>
          </a:prstGeom>
        </p:spPr>
        <p:txBody>
          <a:bodyPr wrap="square">
            <a:spAutoFit/>
          </a:bodyPr>
          <a:lstStyle/>
          <a:p>
            <a:r>
              <a:rPr lang="es-CL" dirty="0" smtClean="0"/>
              <a:t>Rol del Propietario</a:t>
            </a: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8"/>
          <p:cNvPicPr>
            <a:picLocks noChangeAspect="1"/>
          </p:cNvPicPr>
          <p:nvPr/>
        </p:nvPicPr>
        <p:blipFill>
          <a:blip r:embed="rId3">
            <a:extLst>
              <a:ext uri="{28A0092B-C50C-407E-A947-70E740481C1C}">
                <a14:useLocalDpi xmlns:a14="http://schemas.microsoft.com/office/drawing/2010/main" val="0"/>
              </a:ext>
            </a:extLst>
          </a:blip>
          <a:srcRect l="45554" t="398" r="5771" b="-398"/>
          <a:stretch>
            <a:fillRect/>
          </a:stretch>
        </p:blipFill>
        <p:spPr bwMode="auto">
          <a:xfrm>
            <a:off x="7164387" y="396"/>
            <a:ext cx="1979613"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upo 6"/>
          <p:cNvGrpSpPr/>
          <p:nvPr/>
        </p:nvGrpSpPr>
        <p:grpSpPr>
          <a:xfrm>
            <a:off x="0" y="0"/>
            <a:ext cx="7305674" cy="6858000"/>
            <a:chOff x="0" y="0"/>
            <a:chExt cx="7305674" cy="6858000"/>
          </a:xfrm>
        </p:grpSpPr>
        <p:sp>
          <p:nvSpPr>
            <p:cNvPr id="12" name="Rectangle 11"/>
            <p:cNvSpPr/>
            <p:nvPr/>
          </p:nvSpPr>
          <p:spPr>
            <a:xfrm>
              <a:off x="7023099" y="0"/>
              <a:ext cx="282575" cy="6858000"/>
            </a:xfrm>
            <a:prstGeom prst="rect">
              <a:avLst/>
            </a:prstGeom>
            <a:solidFill>
              <a:srgbClr val="4CB337">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sp>
          <p:nvSpPr>
            <p:cNvPr id="21" name="Rectangle 20"/>
            <p:cNvSpPr/>
            <p:nvPr/>
          </p:nvSpPr>
          <p:spPr>
            <a:xfrm flipV="1">
              <a:off x="0" y="6767513"/>
              <a:ext cx="3492500" cy="90487"/>
            </a:xfrm>
            <a:prstGeom prst="rect">
              <a:avLst/>
            </a:prstGeom>
            <a:gradFill>
              <a:gsLst>
                <a:gs pos="0">
                  <a:schemeClr val="bg1"/>
                </a:gs>
                <a:gs pos="36000">
                  <a:srgbClr val="0070C0"/>
                </a:gs>
                <a:gs pos="83000">
                  <a:srgbClr val="0070C0"/>
                </a:gs>
                <a:gs pos="100000">
                  <a:srgbClr val="0070C0"/>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grpSp>
      <p:sp>
        <p:nvSpPr>
          <p:cNvPr id="9" name="1 Título"/>
          <p:cNvSpPr>
            <a:spLocks noGrp="1"/>
          </p:cNvSpPr>
          <p:nvPr>
            <p:ph type="title"/>
          </p:nvPr>
        </p:nvSpPr>
        <p:spPr>
          <a:xfrm>
            <a:off x="376238" y="360586"/>
            <a:ext cx="6754812" cy="692150"/>
          </a:xfrm>
        </p:spPr>
        <p:txBody>
          <a:bodyPr/>
          <a:lstStyle/>
          <a:p>
            <a:pPr algn="l">
              <a:lnSpc>
                <a:spcPts val="2500"/>
              </a:lnSpc>
            </a:pPr>
            <a:r>
              <a:rPr lang="es-CL" altLang="es-CL" b="0" dirty="0" smtClean="0">
                <a:solidFill>
                  <a:srgbClr val="0070C0"/>
                </a:solidFill>
                <a:latin typeface="Helvetica" panose="020B0604020202020204" pitchFamily="34" charset="0"/>
                <a:ea typeface="MS PGothic" panose="020B0600070205080204" pitchFamily="34" charset="-128"/>
              </a:rPr>
              <a:t>III. ACCESO ABIERTO EN SISTEMAS DEDICADOS: </a:t>
            </a:r>
            <a:br>
              <a:rPr lang="es-CL" altLang="es-CL" b="0" dirty="0" smtClean="0">
                <a:solidFill>
                  <a:srgbClr val="0070C0"/>
                </a:solidFill>
                <a:latin typeface="Helvetica" panose="020B0604020202020204" pitchFamily="34" charset="0"/>
                <a:ea typeface="MS PGothic" panose="020B0600070205080204" pitchFamily="34" charset="-128"/>
              </a:rPr>
            </a:br>
            <a:r>
              <a:rPr lang="es-CL" altLang="es-CL" b="0" dirty="0" smtClean="0">
                <a:solidFill>
                  <a:srgbClr val="0070C0"/>
                </a:solidFill>
                <a:latin typeface="Helvetica" panose="020B0604020202020204" pitchFamily="34" charset="0"/>
                <a:ea typeface="MS PGothic" panose="020B0600070205080204" pitchFamily="34" charset="-128"/>
              </a:rPr>
              <a:t>CONEXIONES TRANSITORIAS</a:t>
            </a:r>
            <a:endParaRPr lang="es-CL" altLang="es-CL" b="0" dirty="0">
              <a:solidFill>
                <a:srgbClr val="0070C0"/>
              </a:solidFill>
              <a:latin typeface="Helvetica" panose="020B0604020202020204" pitchFamily="34" charset="0"/>
              <a:ea typeface="MS PGothic" panose="020B0600070205080204" pitchFamily="34" charset="-128"/>
            </a:endParaRPr>
          </a:p>
        </p:txBody>
      </p:sp>
      <p:sp>
        <p:nvSpPr>
          <p:cNvPr id="10" name="Rectángulo redondeado 9"/>
          <p:cNvSpPr/>
          <p:nvPr/>
        </p:nvSpPr>
        <p:spPr>
          <a:xfrm>
            <a:off x="376238" y="1449264"/>
            <a:ext cx="6211986" cy="3959471"/>
          </a:xfrm>
          <a:prstGeom prst="roundRect">
            <a:avLst/>
          </a:prstGeom>
          <a:solidFill>
            <a:srgbClr val="3D99E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lvl="1" indent="0" algn="just"/>
            <a:r>
              <a:rPr lang="es-ES" sz="1600" b="1" dirty="0" smtClean="0">
                <a:solidFill>
                  <a:schemeClr val="bg1"/>
                </a:solidFill>
                <a:latin typeface="Helvetica" panose="020B0604020202020204" pitchFamily="34" charset="0"/>
                <a:cs typeface="Helvetica" panose="020B0604020202020204" pitchFamily="34" charset="0"/>
              </a:rPr>
              <a:t>“</a:t>
            </a:r>
            <a:r>
              <a:rPr lang="es-ES" sz="1600" b="1" i="1" dirty="0" smtClean="0">
                <a:solidFill>
                  <a:schemeClr val="bg1"/>
                </a:solidFill>
                <a:latin typeface="Helvetica" panose="020B0604020202020204" pitchFamily="34" charset="0"/>
                <a:cs typeface="Helvetica" panose="020B0604020202020204" pitchFamily="34" charset="0"/>
              </a:rPr>
              <a:t>Artículo 80.- Acceso Abierto en los Sistemas de Transmisión Dedicados.</a:t>
            </a:r>
            <a:endParaRPr lang="es-ES" sz="1600" i="1" dirty="0">
              <a:solidFill>
                <a:schemeClr val="bg1"/>
              </a:solidFill>
              <a:latin typeface="Helvetica" panose="020B0604020202020204" pitchFamily="34" charset="0"/>
              <a:cs typeface="Helvetica" panose="020B0604020202020204" pitchFamily="34" charset="0"/>
            </a:endParaRPr>
          </a:p>
          <a:p>
            <a:pPr marL="0" lvl="1" indent="0" algn="just"/>
            <a:endParaRPr lang="es-ES" sz="1600" i="1" dirty="0" smtClean="0">
              <a:solidFill>
                <a:schemeClr val="bg1"/>
              </a:solidFill>
              <a:latin typeface="Helvetica" panose="020B0604020202020204" pitchFamily="34" charset="0"/>
              <a:cs typeface="Helvetica" panose="020B0604020202020204" pitchFamily="34" charset="0"/>
            </a:endParaRPr>
          </a:p>
          <a:p>
            <a:pPr marL="0" lvl="1" indent="0" algn="just"/>
            <a:r>
              <a:rPr lang="es-ES" sz="1600" i="1" dirty="0" smtClean="0">
                <a:solidFill>
                  <a:schemeClr val="bg1"/>
                </a:solidFill>
                <a:latin typeface="Helvetica" panose="020B0604020202020204" pitchFamily="34" charset="0"/>
                <a:cs typeface="Helvetica" panose="020B0604020202020204" pitchFamily="34" charset="0"/>
              </a:rPr>
              <a:t>(…) El uso de la capacidad autorizada por el Coordinador será transitoria mientras no se concreten los proyectos señalados en el inciso primero o no se ejerzan los derechos de uso pactados contractualmente. Para ello, con una antelación no inferior a cuatro años, los propietarios, arrendatarios, usufructuarios o quienes exploten a cualquier titulo las instalaciones de los sistemas dedicados deberán dar aviso al Coordinador y a los interesados que hagan uso del acceso abierto, la concreción de los proyectos o el uso de los derechos señalados y demostrar fundadamente que se llevarán a cabo, conforme a los plazos y procedimiento que contemple el reglamento.</a:t>
            </a:r>
            <a:r>
              <a:rPr lang="es-ES" sz="1600" dirty="0" smtClean="0">
                <a:solidFill>
                  <a:schemeClr val="bg1"/>
                </a:solidFill>
                <a:latin typeface="Helvetica" panose="020B0604020202020204" pitchFamily="34" charset="0"/>
                <a:cs typeface="Helvetica" panose="020B0604020202020204" pitchFamily="34" charset="0"/>
              </a:rPr>
              <a:t>”</a:t>
            </a:r>
            <a:r>
              <a:rPr lang="es-ES" sz="1600" i="1" dirty="0" smtClean="0">
                <a:solidFill>
                  <a:schemeClr val="bg1"/>
                </a:solidFill>
                <a:latin typeface="Helvetica" panose="020B0604020202020204" pitchFamily="34" charset="0"/>
                <a:cs typeface="Helvetica" panose="020B0604020202020204" pitchFamily="34" charset="0"/>
              </a:rPr>
              <a:t> </a:t>
            </a:r>
            <a:endParaRPr lang="es-ES" sz="1600" i="1" dirty="0">
              <a:solidFill>
                <a:schemeClr val="bg1"/>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2967300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Grupo 3"/>
          <p:cNvGrpSpPr/>
          <p:nvPr/>
        </p:nvGrpSpPr>
        <p:grpSpPr>
          <a:xfrm>
            <a:off x="0" y="0"/>
            <a:ext cx="9144000" cy="6858000"/>
            <a:chOff x="0" y="0"/>
            <a:chExt cx="9144000" cy="6858000"/>
          </a:xfrm>
        </p:grpSpPr>
        <p:sp>
          <p:nvSpPr>
            <p:cNvPr id="16" name="Rectangle 15"/>
            <p:cNvSpPr/>
            <p:nvPr/>
          </p:nvSpPr>
          <p:spPr>
            <a:xfrm flipV="1">
              <a:off x="0" y="6767513"/>
              <a:ext cx="3492500" cy="90487"/>
            </a:xfrm>
            <a:prstGeom prst="rect">
              <a:avLst/>
            </a:prstGeom>
            <a:gradFill>
              <a:gsLst>
                <a:gs pos="0">
                  <a:schemeClr val="bg1"/>
                </a:gs>
                <a:gs pos="36000">
                  <a:srgbClr val="0070C0"/>
                </a:gs>
                <a:gs pos="83000">
                  <a:srgbClr val="0070C0"/>
                </a:gs>
                <a:gs pos="100000">
                  <a:srgbClr val="0070C0"/>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pic>
          <p:nvPicPr>
            <p:cNvPr id="41991"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81825" y="0"/>
              <a:ext cx="21621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Rectangle 16"/>
            <p:cNvSpPr/>
            <p:nvPr/>
          </p:nvSpPr>
          <p:spPr>
            <a:xfrm>
              <a:off x="6848475" y="0"/>
              <a:ext cx="282575" cy="6858000"/>
            </a:xfrm>
            <a:prstGeom prst="rect">
              <a:avLst/>
            </a:prstGeom>
            <a:solidFill>
              <a:srgbClr val="4CB337">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grpSp>
      <p:sp>
        <p:nvSpPr>
          <p:cNvPr id="9" name="1 Título"/>
          <p:cNvSpPr>
            <a:spLocks noGrp="1"/>
          </p:cNvSpPr>
          <p:nvPr>
            <p:ph type="title"/>
          </p:nvPr>
        </p:nvSpPr>
        <p:spPr>
          <a:xfrm>
            <a:off x="376238" y="360586"/>
            <a:ext cx="6754812" cy="692150"/>
          </a:xfrm>
        </p:spPr>
        <p:txBody>
          <a:bodyPr/>
          <a:lstStyle/>
          <a:p>
            <a:pPr algn="l">
              <a:lnSpc>
                <a:spcPts val="2500"/>
              </a:lnSpc>
            </a:pPr>
            <a:r>
              <a:rPr lang="es-CL" altLang="es-CL" b="0" dirty="0" smtClean="0">
                <a:solidFill>
                  <a:srgbClr val="0070C0"/>
                </a:solidFill>
                <a:latin typeface="Helvetica" panose="020B0604020202020204" pitchFamily="34" charset="0"/>
                <a:ea typeface="MS PGothic" panose="020B0600070205080204" pitchFamily="34" charset="-128"/>
              </a:rPr>
              <a:t>III. ACCESO ABIERTO EN SISTEMAS DEDICADOS: </a:t>
            </a:r>
            <a:br>
              <a:rPr lang="es-CL" altLang="es-CL" b="0" dirty="0" smtClean="0">
                <a:solidFill>
                  <a:srgbClr val="0070C0"/>
                </a:solidFill>
                <a:latin typeface="Helvetica" panose="020B0604020202020204" pitchFamily="34" charset="0"/>
                <a:ea typeface="MS PGothic" panose="020B0600070205080204" pitchFamily="34" charset="-128"/>
              </a:rPr>
            </a:br>
            <a:r>
              <a:rPr lang="es-CL" altLang="es-CL" b="0" dirty="0" smtClean="0">
                <a:solidFill>
                  <a:srgbClr val="0070C0"/>
                </a:solidFill>
                <a:latin typeface="Helvetica" panose="020B0604020202020204" pitchFamily="34" charset="0"/>
                <a:ea typeface="MS PGothic" panose="020B0600070205080204" pitchFamily="34" charset="-128"/>
              </a:rPr>
              <a:t>CONEXIONES TRANSITORIAS</a:t>
            </a:r>
            <a:endParaRPr lang="es-CL" altLang="es-CL" b="0" dirty="0">
              <a:solidFill>
                <a:srgbClr val="0070C0"/>
              </a:solidFill>
              <a:latin typeface="Helvetica" panose="020B0604020202020204" pitchFamily="34" charset="0"/>
              <a:ea typeface="MS PGothic" panose="020B0600070205080204" pitchFamily="34" charset="-128"/>
            </a:endParaRPr>
          </a:p>
        </p:txBody>
      </p:sp>
      <p:sp>
        <p:nvSpPr>
          <p:cNvPr id="13" name="Triángulo isósceles 12"/>
          <p:cNvSpPr/>
          <p:nvPr/>
        </p:nvSpPr>
        <p:spPr>
          <a:xfrm>
            <a:off x="1957089" y="2145392"/>
            <a:ext cx="3168352" cy="2232317"/>
          </a:xfrm>
          <a:prstGeom prst="triangle">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s-CL" dirty="0" smtClean="0"/>
              <a:t> </a:t>
            </a:r>
            <a:endParaRPr lang="es-CL" dirty="0"/>
          </a:p>
        </p:txBody>
      </p:sp>
      <p:sp>
        <p:nvSpPr>
          <p:cNvPr id="14" name="Rectángulo 13"/>
          <p:cNvSpPr/>
          <p:nvPr/>
        </p:nvSpPr>
        <p:spPr>
          <a:xfrm>
            <a:off x="4835525" y="3382406"/>
            <a:ext cx="1925974" cy="338554"/>
          </a:xfrm>
          <a:prstGeom prst="rect">
            <a:avLst/>
          </a:prstGeom>
        </p:spPr>
        <p:txBody>
          <a:bodyPr wrap="square">
            <a:spAutoFit/>
          </a:bodyPr>
          <a:lstStyle/>
          <a:p>
            <a:r>
              <a:rPr lang="es-ES" sz="1600" dirty="0" smtClean="0">
                <a:solidFill>
                  <a:schemeClr val="tx2"/>
                </a:solidFill>
                <a:latin typeface="Helvetica" panose="020B0604020202020204" pitchFamily="34" charset="0"/>
                <a:cs typeface="Helvetica" panose="020B0604020202020204" pitchFamily="34" charset="0"/>
              </a:rPr>
              <a:t>Financiamiento</a:t>
            </a:r>
            <a:endParaRPr lang="es-CL" sz="1600" dirty="0">
              <a:solidFill>
                <a:schemeClr val="tx2"/>
              </a:solidFill>
            </a:endParaRPr>
          </a:p>
        </p:txBody>
      </p:sp>
      <p:sp>
        <p:nvSpPr>
          <p:cNvPr id="15" name="Rectángulo 14"/>
          <p:cNvSpPr/>
          <p:nvPr/>
        </p:nvSpPr>
        <p:spPr>
          <a:xfrm>
            <a:off x="1118109" y="3342304"/>
            <a:ext cx="1581683" cy="338554"/>
          </a:xfrm>
          <a:prstGeom prst="rect">
            <a:avLst/>
          </a:prstGeom>
        </p:spPr>
        <p:txBody>
          <a:bodyPr wrap="square">
            <a:spAutoFit/>
          </a:bodyPr>
          <a:lstStyle/>
          <a:p>
            <a:r>
              <a:rPr lang="es-ES" sz="1600" dirty="0" smtClean="0">
                <a:solidFill>
                  <a:schemeClr val="tx2"/>
                </a:solidFill>
                <a:latin typeface="Helvetica" panose="020B0604020202020204" pitchFamily="34" charset="0"/>
                <a:cs typeface="Helvetica" panose="020B0604020202020204" pitchFamily="34" charset="0"/>
              </a:rPr>
              <a:t>Requisitos</a:t>
            </a:r>
            <a:endParaRPr lang="es-CL" sz="1600" dirty="0">
              <a:solidFill>
                <a:schemeClr val="tx2"/>
              </a:solidFill>
            </a:endParaRPr>
          </a:p>
        </p:txBody>
      </p:sp>
      <p:sp>
        <p:nvSpPr>
          <p:cNvPr id="17" name="Rectángulo 16"/>
          <p:cNvSpPr/>
          <p:nvPr/>
        </p:nvSpPr>
        <p:spPr>
          <a:xfrm>
            <a:off x="2888301" y="4533721"/>
            <a:ext cx="1730685" cy="338554"/>
          </a:xfrm>
          <a:prstGeom prst="rect">
            <a:avLst/>
          </a:prstGeom>
        </p:spPr>
        <p:txBody>
          <a:bodyPr wrap="square">
            <a:spAutoFit/>
          </a:bodyPr>
          <a:lstStyle/>
          <a:p>
            <a:r>
              <a:rPr lang="es-ES" sz="1600" dirty="0" smtClean="0">
                <a:solidFill>
                  <a:schemeClr val="tx2"/>
                </a:solidFill>
                <a:latin typeface="Helvetica" panose="020B0604020202020204" pitchFamily="34" charset="0"/>
                <a:cs typeface="Helvetica" panose="020B0604020202020204" pitchFamily="34" charset="0"/>
              </a:rPr>
              <a:t>Desconexión</a:t>
            </a:r>
            <a:endParaRPr lang="es-CL" sz="1600" dirty="0">
              <a:solidFill>
                <a:schemeClr val="tx2"/>
              </a:solidFill>
            </a:endParaRPr>
          </a:p>
        </p:txBody>
      </p:sp>
      <p:sp>
        <p:nvSpPr>
          <p:cNvPr id="18" name="Rectángulo 17"/>
          <p:cNvSpPr/>
          <p:nvPr/>
        </p:nvSpPr>
        <p:spPr>
          <a:xfrm>
            <a:off x="2860498" y="3330475"/>
            <a:ext cx="1526732" cy="646331"/>
          </a:xfrm>
          <a:prstGeom prst="rect">
            <a:avLst/>
          </a:prstGeom>
        </p:spPr>
        <p:txBody>
          <a:bodyPr wrap="square">
            <a:spAutoFit/>
          </a:bodyPr>
          <a:lstStyle/>
          <a:p>
            <a:r>
              <a:rPr lang="es-CL" dirty="0" smtClean="0"/>
              <a:t>Conexiones Transitorias</a:t>
            </a: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33"/>
          <p:cNvGraphicFramePr>
            <a:graphicFrameLocks noChangeAspect="1"/>
          </p:cNvGraphicFramePr>
          <p:nvPr>
            <p:extLst>
              <p:ext uri="{D42A27DB-BD31-4B8C-83A1-F6EECF244321}">
                <p14:modId xmlns:p14="http://schemas.microsoft.com/office/powerpoint/2010/main" val="2986283604"/>
              </p:ext>
            </p:extLst>
          </p:nvPr>
        </p:nvGraphicFramePr>
        <p:xfrm>
          <a:off x="7131050" y="0"/>
          <a:ext cx="2000250" cy="6858000"/>
        </p:xfrm>
        <a:graphic>
          <a:graphicData uri="http://schemas.openxmlformats.org/presentationml/2006/ole">
            <mc:AlternateContent xmlns:mc="http://schemas.openxmlformats.org/markup-compatibility/2006">
              <mc:Choice xmlns:v="urn:schemas-microsoft-com:vml" Requires="v">
                <p:oleObj spid="_x0000_s85015" name="Image" r:id="rId4" imgW="768098" imgH="2633477" progId="Photoshop.Image.13">
                  <p:embed/>
                </p:oleObj>
              </mc:Choice>
              <mc:Fallback>
                <p:oleObj name="Image" r:id="rId4" imgW="768098" imgH="2633477" progId="Photoshop.Image.1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31050" y="0"/>
                        <a:ext cx="20002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5" name="Grupo 4"/>
          <p:cNvGrpSpPr/>
          <p:nvPr/>
        </p:nvGrpSpPr>
        <p:grpSpPr>
          <a:xfrm>
            <a:off x="0" y="-12576"/>
            <a:ext cx="7272337" cy="6870576"/>
            <a:chOff x="0" y="-12576"/>
            <a:chExt cx="7272337" cy="6870576"/>
          </a:xfrm>
        </p:grpSpPr>
        <p:sp>
          <p:nvSpPr>
            <p:cNvPr id="16" name="Rectangle 15"/>
            <p:cNvSpPr/>
            <p:nvPr/>
          </p:nvSpPr>
          <p:spPr>
            <a:xfrm flipV="1">
              <a:off x="0" y="6767513"/>
              <a:ext cx="3492500" cy="90487"/>
            </a:xfrm>
            <a:prstGeom prst="rect">
              <a:avLst/>
            </a:prstGeom>
            <a:gradFill>
              <a:gsLst>
                <a:gs pos="0">
                  <a:schemeClr val="bg1"/>
                </a:gs>
                <a:gs pos="36000">
                  <a:srgbClr val="0070C0"/>
                </a:gs>
                <a:gs pos="83000">
                  <a:srgbClr val="0070C0"/>
                </a:gs>
                <a:gs pos="100000">
                  <a:srgbClr val="0070C0"/>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sp>
          <p:nvSpPr>
            <p:cNvPr id="11" name="Rectangle 15"/>
            <p:cNvSpPr/>
            <p:nvPr/>
          </p:nvSpPr>
          <p:spPr>
            <a:xfrm>
              <a:off x="6989762" y="-12576"/>
              <a:ext cx="282575" cy="6858000"/>
            </a:xfrm>
            <a:prstGeom prst="rect">
              <a:avLst/>
            </a:prstGeom>
            <a:solidFill>
              <a:srgbClr val="4CB337">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grpSp>
      <p:grpSp>
        <p:nvGrpSpPr>
          <p:cNvPr id="2" name="Grupo 1"/>
          <p:cNvGrpSpPr/>
          <p:nvPr/>
        </p:nvGrpSpPr>
        <p:grpSpPr>
          <a:xfrm>
            <a:off x="252140" y="1106112"/>
            <a:ext cx="6480720" cy="3029382"/>
            <a:chOff x="218959" y="1196752"/>
            <a:chExt cx="6480720" cy="3029382"/>
          </a:xfrm>
        </p:grpSpPr>
        <p:grpSp>
          <p:nvGrpSpPr>
            <p:cNvPr id="21" name="Grupo 20"/>
            <p:cNvGrpSpPr/>
            <p:nvPr/>
          </p:nvGrpSpPr>
          <p:grpSpPr>
            <a:xfrm>
              <a:off x="218959" y="1196752"/>
              <a:ext cx="6480720" cy="3029382"/>
              <a:chOff x="323528" y="1411114"/>
              <a:chExt cx="6480720" cy="3019007"/>
            </a:xfrm>
          </p:grpSpPr>
          <p:sp>
            <p:nvSpPr>
              <p:cNvPr id="22" name="CuadroTexto 21"/>
              <p:cNvSpPr txBox="1"/>
              <p:nvPr/>
            </p:nvSpPr>
            <p:spPr>
              <a:xfrm>
                <a:off x="467544" y="2060848"/>
                <a:ext cx="864096" cy="769441"/>
              </a:xfrm>
              <a:prstGeom prst="rect">
                <a:avLst/>
              </a:prstGeom>
              <a:solidFill>
                <a:srgbClr val="CCECFF"/>
              </a:solidFill>
              <a:ln>
                <a:noFill/>
              </a:ln>
            </p:spPr>
            <p:txBody>
              <a:bodyPr wrap="square" rtlCol="0">
                <a:spAutoFit/>
              </a:bodyPr>
              <a:lstStyle/>
              <a:p>
                <a:r>
                  <a:rPr lang="es-CL" sz="1100" dirty="0"/>
                  <a:t>Decreto que fijas las Obras Nuevas</a:t>
                </a:r>
              </a:p>
            </p:txBody>
          </p:sp>
          <p:sp>
            <p:nvSpPr>
              <p:cNvPr id="23" name="CuadroTexto 22"/>
              <p:cNvSpPr txBox="1"/>
              <p:nvPr/>
            </p:nvSpPr>
            <p:spPr>
              <a:xfrm>
                <a:off x="1763688" y="2060848"/>
                <a:ext cx="1011650" cy="430887"/>
              </a:xfrm>
              <a:prstGeom prst="rect">
                <a:avLst/>
              </a:prstGeom>
              <a:solidFill>
                <a:srgbClr val="FFCCCC"/>
              </a:solidFill>
            </p:spPr>
            <p:txBody>
              <a:bodyPr wrap="square" rtlCol="0">
                <a:spAutoFit/>
              </a:bodyPr>
              <a:lstStyle/>
              <a:p>
                <a:r>
                  <a:rPr lang="es-CL" sz="1100" dirty="0"/>
                  <a:t>Estudio de Franja</a:t>
                </a:r>
              </a:p>
            </p:txBody>
          </p:sp>
          <p:sp>
            <p:nvSpPr>
              <p:cNvPr id="24" name="Pentágono 23"/>
              <p:cNvSpPr/>
              <p:nvPr/>
            </p:nvSpPr>
            <p:spPr>
              <a:xfrm>
                <a:off x="323528" y="1412777"/>
                <a:ext cx="1440160" cy="370756"/>
              </a:xfrm>
              <a:prstGeom prst="homePlate">
                <a:avLst/>
              </a:prstGeom>
              <a:solidFill>
                <a:srgbClr val="3D99E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1100" dirty="0"/>
                  <a:t>Procedimiento de Expansión Troncal</a:t>
                </a:r>
              </a:p>
            </p:txBody>
          </p:sp>
          <p:cxnSp>
            <p:nvCxnSpPr>
              <p:cNvPr id="25" name="Conector recto 24"/>
              <p:cNvCxnSpPr/>
              <p:nvPr/>
            </p:nvCxnSpPr>
            <p:spPr>
              <a:xfrm>
                <a:off x="902891" y="1772816"/>
                <a:ext cx="0" cy="288032"/>
              </a:xfrm>
              <a:prstGeom prst="line">
                <a:avLst/>
              </a:prstGeom>
            </p:spPr>
            <p:style>
              <a:lnRef idx="2">
                <a:schemeClr val="accent3"/>
              </a:lnRef>
              <a:fillRef idx="0">
                <a:schemeClr val="accent3"/>
              </a:fillRef>
              <a:effectRef idx="1">
                <a:schemeClr val="accent3"/>
              </a:effectRef>
              <a:fontRef idx="minor">
                <a:schemeClr val="tx1"/>
              </a:fontRef>
            </p:style>
          </p:cxnSp>
          <p:cxnSp>
            <p:nvCxnSpPr>
              <p:cNvPr id="26" name="Conector recto 25"/>
              <p:cNvCxnSpPr/>
              <p:nvPr/>
            </p:nvCxnSpPr>
            <p:spPr>
              <a:xfrm>
                <a:off x="2123728" y="1772816"/>
                <a:ext cx="0" cy="288032"/>
              </a:xfrm>
              <a:prstGeom prst="line">
                <a:avLst/>
              </a:prstGeom>
              <a:ln>
                <a:solidFill>
                  <a:srgbClr val="FFCCCC"/>
                </a:solidFill>
              </a:ln>
              <a:effectLst/>
            </p:spPr>
            <p:style>
              <a:lnRef idx="2">
                <a:schemeClr val="accent1"/>
              </a:lnRef>
              <a:fillRef idx="0">
                <a:schemeClr val="accent1"/>
              </a:fillRef>
              <a:effectRef idx="1">
                <a:schemeClr val="accent1"/>
              </a:effectRef>
              <a:fontRef idx="minor">
                <a:schemeClr val="tx1"/>
              </a:fontRef>
            </p:style>
          </p:cxnSp>
          <p:sp>
            <p:nvSpPr>
              <p:cNvPr id="27" name="Cheurón 26"/>
              <p:cNvSpPr/>
              <p:nvPr/>
            </p:nvSpPr>
            <p:spPr>
              <a:xfrm>
                <a:off x="1654385" y="1412777"/>
                <a:ext cx="2954383" cy="361702"/>
              </a:xfrm>
              <a:prstGeom prst="chevron">
                <a:avLst/>
              </a:prstGeom>
              <a:solidFill>
                <a:srgbClr val="FF669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1100" dirty="0">
                    <a:solidFill>
                      <a:schemeClr val="bg2"/>
                    </a:solidFill>
                  </a:rPr>
                  <a:t>Procedimiento para la determinación de franja preliminar</a:t>
                </a:r>
              </a:p>
            </p:txBody>
          </p:sp>
          <p:sp>
            <p:nvSpPr>
              <p:cNvPr id="28" name="CuadroTexto 27"/>
              <p:cNvSpPr txBox="1"/>
              <p:nvPr/>
            </p:nvSpPr>
            <p:spPr>
              <a:xfrm>
                <a:off x="3431858" y="2060847"/>
                <a:ext cx="864096" cy="769441"/>
              </a:xfrm>
              <a:prstGeom prst="rect">
                <a:avLst/>
              </a:prstGeom>
              <a:solidFill>
                <a:srgbClr val="FFCCCC"/>
              </a:solidFill>
              <a:ln>
                <a:noFill/>
              </a:ln>
            </p:spPr>
            <p:txBody>
              <a:bodyPr wrap="square" rtlCol="0">
                <a:spAutoFit/>
              </a:bodyPr>
              <a:lstStyle/>
              <a:p>
                <a:r>
                  <a:rPr lang="es-CL" sz="1100" dirty="0"/>
                  <a:t>Decreto que fija la franja preliminar</a:t>
                </a:r>
              </a:p>
            </p:txBody>
          </p:sp>
          <p:cxnSp>
            <p:nvCxnSpPr>
              <p:cNvPr id="29" name="Conector recto 28"/>
              <p:cNvCxnSpPr/>
              <p:nvPr/>
            </p:nvCxnSpPr>
            <p:spPr>
              <a:xfrm>
                <a:off x="3851920" y="1775686"/>
                <a:ext cx="0" cy="288032"/>
              </a:xfrm>
              <a:prstGeom prst="line">
                <a:avLst/>
              </a:prstGeom>
              <a:ln>
                <a:solidFill>
                  <a:srgbClr val="FFCCCC"/>
                </a:solidFill>
              </a:ln>
              <a:effectLst/>
            </p:spPr>
            <p:style>
              <a:lnRef idx="2">
                <a:schemeClr val="accent1"/>
              </a:lnRef>
              <a:fillRef idx="0">
                <a:schemeClr val="accent1"/>
              </a:fillRef>
              <a:effectRef idx="1">
                <a:schemeClr val="accent1"/>
              </a:effectRef>
              <a:fontRef idx="minor">
                <a:schemeClr val="tx1"/>
              </a:fontRef>
            </p:style>
          </p:cxnSp>
          <p:sp>
            <p:nvSpPr>
              <p:cNvPr id="30" name="CuadroTexto 29"/>
              <p:cNvSpPr txBox="1"/>
              <p:nvPr/>
            </p:nvSpPr>
            <p:spPr>
              <a:xfrm>
                <a:off x="3355315" y="2918452"/>
                <a:ext cx="1150332" cy="1169551"/>
              </a:xfrm>
              <a:prstGeom prst="rect">
                <a:avLst/>
              </a:prstGeom>
              <a:noFill/>
            </p:spPr>
            <p:txBody>
              <a:bodyPr wrap="square" rtlCol="0">
                <a:spAutoFit/>
              </a:bodyPr>
              <a:lstStyle/>
              <a:p>
                <a:r>
                  <a:rPr lang="es-CL" sz="1000" dirty="0"/>
                  <a:t>La franja podrá ser </a:t>
                </a:r>
                <a:r>
                  <a:rPr lang="es-CL" sz="1000" dirty="0" smtClean="0"/>
                  <a:t>gravada, por causa de utilidad pública, </a:t>
                </a:r>
                <a:r>
                  <a:rPr lang="es-CL" sz="1000" dirty="0"/>
                  <a:t>con una o más servidumbres del Art. 50 y ss.</a:t>
                </a:r>
              </a:p>
            </p:txBody>
          </p:sp>
          <p:cxnSp>
            <p:nvCxnSpPr>
              <p:cNvPr id="31" name="Conector recto 30"/>
              <p:cNvCxnSpPr/>
              <p:nvPr/>
            </p:nvCxnSpPr>
            <p:spPr>
              <a:xfrm>
                <a:off x="3851920" y="2846271"/>
                <a:ext cx="0" cy="141401"/>
              </a:xfrm>
              <a:prstGeom prst="line">
                <a:avLst/>
              </a:prstGeom>
              <a:ln>
                <a:solidFill>
                  <a:srgbClr val="FFCCCC"/>
                </a:solidFill>
              </a:ln>
              <a:effectLst/>
            </p:spPr>
            <p:style>
              <a:lnRef idx="2">
                <a:schemeClr val="accent1"/>
              </a:lnRef>
              <a:fillRef idx="0">
                <a:schemeClr val="accent1"/>
              </a:fillRef>
              <a:effectRef idx="1">
                <a:schemeClr val="accent1"/>
              </a:effectRef>
              <a:fontRef idx="minor">
                <a:schemeClr val="tx1"/>
              </a:fontRef>
            </p:style>
          </p:cxnSp>
          <p:sp>
            <p:nvSpPr>
              <p:cNvPr id="32" name="CuadroTexto 31"/>
              <p:cNvSpPr txBox="1"/>
              <p:nvPr/>
            </p:nvSpPr>
            <p:spPr>
              <a:xfrm>
                <a:off x="1763688" y="2559645"/>
                <a:ext cx="1225816" cy="861774"/>
              </a:xfrm>
              <a:prstGeom prst="rect">
                <a:avLst/>
              </a:prstGeom>
              <a:noFill/>
            </p:spPr>
            <p:txBody>
              <a:bodyPr wrap="square" rtlCol="0">
                <a:spAutoFit/>
              </a:bodyPr>
              <a:lstStyle/>
              <a:p>
                <a:r>
                  <a:rPr lang="es-CL" sz="1000" dirty="0"/>
                  <a:t>Aprobación del Estudio por el Consejo de Ministros para la Sustentabilidad</a:t>
                </a:r>
              </a:p>
            </p:txBody>
          </p:sp>
          <p:sp>
            <p:nvSpPr>
              <p:cNvPr id="33" name="Cheurón 32"/>
              <p:cNvSpPr/>
              <p:nvPr/>
            </p:nvSpPr>
            <p:spPr>
              <a:xfrm>
                <a:off x="4486929" y="1411114"/>
                <a:ext cx="2317319" cy="361702"/>
              </a:xfrm>
              <a:prstGeom prst="chevron">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1100" dirty="0">
                    <a:solidFill>
                      <a:schemeClr val="bg2"/>
                    </a:solidFill>
                  </a:rPr>
                  <a:t>Determinación de la </a:t>
                </a:r>
              </a:p>
              <a:p>
                <a:pPr algn="ctr"/>
                <a:r>
                  <a:rPr lang="es-CL" sz="1100" dirty="0">
                    <a:solidFill>
                      <a:schemeClr val="bg2"/>
                    </a:solidFill>
                  </a:rPr>
                  <a:t>franja definitiva</a:t>
                </a:r>
              </a:p>
            </p:txBody>
          </p:sp>
          <p:cxnSp>
            <p:nvCxnSpPr>
              <p:cNvPr id="34" name="Conector recto 33"/>
              <p:cNvCxnSpPr/>
              <p:nvPr/>
            </p:nvCxnSpPr>
            <p:spPr>
              <a:xfrm>
                <a:off x="5004048" y="1783533"/>
                <a:ext cx="0" cy="288032"/>
              </a:xfrm>
              <a:prstGeom prst="line">
                <a:avLst/>
              </a:prstGeom>
              <a:ln>
                <a:solidFill>
                  <a:srgbClr val="92D050"/>
                </a:solidFill>
              </a:ln>
              <a:effectLst/>
            </p:spPr>
            <p:style>
              <a:lnRef idx="2">
                <a:schemeClr val="accent1"/>
              </a:lnRef>
              <a:fillRef idx="0">
                <a:schemeClr val="accent1"/>
              </a:fillRef>
              <a:effectRef idx="1">
                <a:schemeClr val="accent1"/>
              </a:effectRef>
              <a:fontRef idx="minor">
                <a:schemeClr val="tx1"/>
              </a:fontRef>
            </p:style>
          </p:cxnSp>
          <p:sp>
            <p:nvSpPr>
              <p:cNvPr id="35" name="CuadroTexto 34"/>
              <p:cNvSpPr txBox="1"/>
              <p:nvPr/>
            </p:nvSpPr>
            <p:spPr>
              <a:xfrm>
                <a:off x="4595373" y="2076830"/>
                <a:ext cx="1008709" cy="769441"/>
              </a:xfrm>
              <a:prstGeom prst="rect">
                <a:avLst/>
              </a:prstGeom>
              <a:solidFill>
                <a:srgbClr val="92D050"/>
              </a:solidFill>
              <a:ln>
                <a:noFill/>
              </a:ln>
            </p:spPr>
            <p:txBody>
              <a:bodyPr wrap="square" rtlCol="0">
                <a:spAutoFit/>
              </a:bodyPr>
              <a:lstStyle/>
              <a:p>
                <a:r>
                  <a:rPr lang="es-CL" sz="1100" dirty="0"/>
                  <a:t>Decreto de Adjudicación de la Obra Nueva</a:t>
                </a:r>
              </a:p>
            </p:txBody>
          </p:sp>
          <p:sp>
            <p:nvSpPr>
              <p:cNvPr id="36" name="CuadroTexto 35"/>
              <p:cNvSpPr txBox="1"/>
              <p:nvPr/>
            </p:nvSpPr>
            <p:spPr>
              <a:xfrm>
                <a:off x="4610676" y="2918452"/>
                <a:ext cx="1051657" cy="1169551"/>
              </a:xfrm>
              <a:prstGeom prst="rect">
                <a:avLst/>
              </a:prstGeom>
              <a:noFill/>
            </p:spPr>
            <p:txBody>
              <a:bodyPr wrap="square" rtlCol="0">
                <a:spAutoFit/>
              </a:bodyPr>
              <a:lstStyle/>
              <a:p>
                <a:r>
                  <a:rPr lang="es-CL" sz="1000" dirty="0"/>
                  <a:t>Adjudicatario define el trazado definitivo sobre la base de la franja preliminar</a:t>
                </a:r>
              </a:p>
            </p:txBody>
          </p:sp>
          <p:cxnSp>
            <p:nvCxnSpPr>
              <p:cNvPr id="37" name="Conector recto 36"/>
              <p:cNvCxnSpPr/>
              <p:nvPr/>
            </p:nvCxnSpPr>
            <p:spPr>
              <a:xfrm>
                <a:off x="5081144" y="2854414"/>
                <a:ext cx="0" cy="141401"/>
              </a:xfrm>
              <a:prstGeom prst="line">
                <a:avLst/>
              </a:prstGeom>
              <a:ln>
                <a:solidFill>
                  <a:srgbClr val="92D050"/>
                </a:solidFill>
              </a:ln>
              <a:effectLst/>
            </p:spPr>
            <p:style>
              <a:lnRef idx="2">
                <a:schemeClr val="accent1"/>
              </a:lnRef>
              <a:fillRef idx="0">
                <a:schemeClr val="accent1"/>
              </a:fillRef>
              <a:effectRef idx="1">
                <a:schemeClr val="accent1"/>
              </a:effectRef>
              <a:fontRef idx="minor">
                <a:schemeClr val="tx1"/>
              </a:fontRef>
            </p:style>
          </p:cxnSp>
          <p:cxnSp>
            <p:nvCxnSpPr>
              <p:cNvPr id="38" name="Conector recto 37"/>
              <p:cNvCxnSpPr/>
              <p:nvPr/>
            </p:nvCxnSpPr>
            <p:spPr>
              <a:xfrm>
                <a:off x="6156176" y="1770421"/>
                <a:ext cx="0" cy="288032"/>
              </a:xfrm>
              <a:prstGeom prst="line">
                <a:avLst/>
              </a:prstGeom>
              <a:ln>
                <a:solidFill>
                  <a:srgbClr val="92D050"/>
                </a:solidFill>
              </a:ln>
              <a:effectLst/>
            </p:spPr>
            <p:style>
              <a:lnRef idx="2">
                <a:schemeClr val="accent1"/>
              </a:lnRef>
              <a:fillRef idx="0">
                <a:schemeClr val="accent1"/>
              </a:fillRef>
              <a:effectRef idx="1">
                <a:schemeClr val="accent1"/>
              </a:effectRef>
              <a:fontRef idx="minor">
                <a:schemeClr val="tx1"/>
              </a:fontRef>
            </p:style>
          </p:cxnSp>
          <p:sp>
            <p:nvSpPr>
              <p:cNvPr id="39" name="CuadroTexto 38"/>
              <p:cNvSpPr txBox="1"/>
              <p:nvPr/>
            </p:nvSpPr>
            <p:spPr>
              <a:xfrm>
                <a:off x="5748912" y="2063718"/>
                <a:ext cx="839312" cy="769441"/>
              </a:xfrm>
              <a:prstGeom prst="rect">
                <a:avLst/>
              </a:prstGeom>
              <a:solidFill>
                <a:srgbClr val="92D050"/>
              </a:solidFill>
              <a:ln>
                <a:noFill/>
              </a:ln>
            </p:spPr>
            <p:txBody>
              <a:bodyPr wrap="square" rtlCol="0">
                <a:spAutoFit/>
              </a:bodyPr>
              <a:lstStyle/>
              <a:p>
                <a:r>
                  <a:rPr lang="es-CL" sz="1100" dirty="0"/>
                  <a:t>Decreto que fija la franja definitiva</a:t>
                </a:r>
              </a:p>
            </p:txBody>
          </p:sp>
          <p:sp>
            <p:nvSpPr>
              <p:cNvPr id="40" name="CuadroTexto 39"/>
              <p:cNvSpPr txBox="1"/>
              <p:nvPr/>
            </p:nvSpPr>
            <p:spPr>
              <a:xfrm>
                <a:off x="5661705" y="2918452"/>
                <a:ext cx="1051657" cy="1169551"/>
              </a:xfrm>
              <a:prstGeom prst="rect">
                <a:avLst/>
              </a:prstGeom>
              <a:noFill/>
            </p:spPr>
            <p:txBody>
              <a:bodyPr wrap="square" rtlCol="0">
                <a:spAutoFit/>
              </a:bodyPr>
              <a:lstStyle/>
              <a:p>
                <a:r>
                  <a:rPr lang="es-CL" sz="1000" dirty="0"/>
                  <a:t>Se constituye </a:t>
                </a:r>
                <a:r>
                  <a:rPr lang="es-CL" sz="1000" i="1" dirty="0"/>
                  <a:t>ipso iure</a:t>
                </a:r>
                <a:r>
                  <a:rPr lang="es-CL" sz="1000" dirty="0"/>
                  <a:t> servidumbre eléctrica sobre la franja de seguridad de dicho trazado</a:t>
                </a:r>
              </a:p>
            </p:txBody>
          </p:sp>
          <p:cxnSp>
            <p:nvCxnSpPr>
              <p:cNvPr id="41" name="Conector recto 40"/>
              <p:cNvCxnSpPr/>
              <p:nvPr/>
            </p:nvCxnSpPr>
            <p:spPr>
              <a:xfrm>
                <a:off x="6177028" y="2835804"/>
                <a:ext cx="0" cy="141401"/>
              </a:xfrm>
              <a:prstGeom prst="line">
                <a:avLst/>
              </a:prstGeom>
              <a:ln>
                <a:solidFill>
                  <a:srgbClr val="92D050"/>
                </a:solidFill>
              </a:ln>
              <a:effectLst/>
            </p:spPr>
            <p:style>
              <a:lnRef idx="2">
                <a:schemeClr val="accent1"/>
              </a:lnRef>
              <a:fillRef idx="0">
                <a:schemeClr val="accent1"/>
              </a:fillRef>
              <a:effectRef idx="1">
                <a:schemeClr val="accent1"/>
              </a:effectRef>
              <a:fontRef idx="minor">
                <a:schemeClr val="tx1"/>
              </a:fontRef>
            </p:style>
          </p:cxnSp>
          <p:sp>
            <p:nvSpPr>
              <p:cNvPr id="42" name="Elipse 41"/>
              <p:cNvSpPr/>
              <p:nvPr/>
            </p:nvSpPr>
            <p:spPr>
              <a:xfrm>
                <a:off x="3060948" y="1783533"/>
                <a:ext cx="1534426" cy="2646588"/>
              </a:xfrm>
              <a:prstGeom prst="ellipse">
                <a:avLst/>
              </a:prstGeom>
              <a:noFill/>
              <a:ln w="19050">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dirty="0"/>
              </a:p>
            </p:txBody>
          </p:sp>
        </p:grpSp>
        <p:cxnSp>
          <p:nvCxnSpPr>
            <p:cNvPr id="43" name="Conector recto 42"/>
            <p:cNvCxnSpPr/>
            <p:nvPr/>
          </p:nvCxnSpPr>
          <p:spPr>
            <a:xfrm>
              <a:off x="2018011" y="2276872"/>
              <a:ext cx="0" cy="141887"/>
            </a:xfrm>
            <a:prstGeom prst="line">
              <a:avLst/>
            </a:prstGeom>
            <a:ln>
              <a:solidFill>
                <a:srgbClr val="FFCCCC"/>
              </a:solidFill>
            </a:ln>
            <a:effectLst/>
          </p:spPr>
          <p:style>
            <a:lnRef idx="2">
              <a:schemeClr val="accent1"/>
            </a:lnRef>
            <a:fillRef idx="0">
              <a:schemeClr val="accent1"/>
            </a:fillRef>
            <a:effectRef idx="1">
              <a:schemeClr val="accent1"/>
            </a:effectRef>
            <a:fontRef idx="minor">
              <a:schemeClr val="tx1"/>
            </a:fontRef>
          </p:style>
        </p:cxnSp>
      </p:grpSp>
      <p:sp>
        <p:nvSpPr>
          <p:cNvPr id="44" name="1 Título"/>
          <p:cNvSpPr>
            <a:spLocks noGrp="1"/>
          </p:cNvSpPr>
          <p:nvPr>
            <p:ph type="title"/>
          </p:nvPr>
        </p:nvSpPr>
        <p:spPr>
          <a:xfrm>
            <a:off x="218959" y="188099"/>
            <a:ext cx="6754812" cy="692150"/>
          </a:xfrm>
        </p:spPr>
        <p:txBody>
          <a:bodyPr/>
          <a:lstStyle/>
          <a:p>
            <a:pPr algn="l">
              <a:lnSpc>
                <a:spcPts val="2500"/>
              </a:lnSpc>
            </a:pPr>
            <a:r>
              <a:rPr lang="es-CL" altLang="es-CL" b="0" dirty="0" smtClean="0">
                <a:solidFill>
                  <a:srgbClr val="0070C0"/>
                </a:solidFill>
                <a:latin typeface="Helvetica" panose="020B0604020202020204" pitchFamily="34" charset="0"/>
              </a:rPr>
              <a:t>IV. PROCEDIMIENTO PARA  LA DETERMINACIÓN DE FRANJA PRELIMINAR</a:t>
            </a:r>
            <a:endParaRPr lang="es-CL" altLang="es-CL" b="0" dirty="0">
              <a:solidFill>
                <a:srgbClr val="0070C0"/>
              </a:solidFill>
              <a:latin typeface="Helvetica" panose="020B0604020202020204" pitchFamily="34" charset="0"/>
            </a:endParaRPr>
          </a:p>
        </p:txBody>
      </p:sp>
      <p:sp>
        <p:nvSpPr>
          <p:cNvPr id="45" name="Rectángulo redondeado 44"/>
          <p:cNvSpPr/>
          <p:nvPr/>
        </p:nvSpPr>
        <p:spPr>
          <a:xfrm>
            <a:off x="252140" y="4293096"/>
            <a:ext cx="6389833" cy="2321137"/>
          </a:xfrm>
          <a:prstGeom prst="roundRect">
            <a:avLst/>
          </a:prstGeom>
          <a:solidFill>
            <a:srgbClr val="3D99E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lvl="1" indent="0" algn="just"/>
            <a:r>
              <a:rPr lang="es-ES" sz="1600" b="1" dirty="0" smtClean="0">
                <a:solidFill>
                  <a:schemeClr val="bg1"/>
                </a:solidFill>
                <a:latin typeface="Helvetica" panose="020B0604020202020204" pitchFamily="34" charset="0"/>
                <a:cs typeface="Helvetica" panose="020B0604020202020204" pitchFamily="34" charset="0"/>
              </a:rPr>
              <a:t>“</a:t>
            </a:r>
            <a:r>
              <a:rPr lang="es-ES" sz="1600" b="1" i="1" dirty="0" smtClean="0">
                <a:solidFill>
                  <a:schemeClr val="bg1"/>
                </a:solidFill>
                <a:latin typeface="Helvetica" panose="020B0604020202020204" pitchFamily="34" charset="0"/>
                <a:cs typeface="Helvetica" panose="020B0604020202020204" pitchFamily="34" charset="0"/>
              </a:rPr>
              <a:t>Artículo 94.- Aprobación por el Consejo de Ministros para la Sustentabilidad.</a:t>
            </a:r>
            <a:endParaRPr lang="es-ES" sz="1600" i="1" dirty="0">
              <a:solidFill>
                <a:schemeClr val="bg1"/>
              </a:solidFill>
              <a:latin typeface="Helvetica" panose="020B0604020202020204" pitchFamily="34" charset="0"/>
              <a:cs typeface="Helvetica" panose="020B0604020202020204" pitchFamily="34" charset="0"/>
            </a:endParaRPr>
          </a:p>
          <a:p>
            <a:pPr marL="0" lvl="1" indent="0" algn="just"/>
            <a:endParaRPr lang="es-ES" sz="1600" i="1" dirty="0" smtClean="0">
              <a:solidFill>
                <a:schemeClr val="bg1"/>
              </a:solidFill>
              <a:latin typeface="Helvetica" panose="020B0604020202020204" pitchFamily="34" charset="0"/>
              <a:cs typeface="Helvetica" panose="020B0604020202020204" pitchFamily="34" charset="0"/>
            </a:endParaRPr>
          </a:p>
          <a:p>
            <a:pPr marL="0" lvl="1" indent="0" algn="just"/>
            <a:r>
              <a:rPr lang="es-ES" sz="1600" i="1" dirty="0" smtClean="0">
                <a:solidFill>
                  <a:schemeClr val="bg1"/>
                </a:solidFill>
                <a:latin typeface="Helvetica" panose="020B0604020202020204" pitchFamily="34" charset="0"/>
                <a:cs typeface="Helvetica" panose="020B0604020202020204" pitchFamily="34" charset="0"/>
              </a:rPr>
              <a:t>(…) El </a:t>
            </a:r>
            <a:r>
              <a:rPr lang="es-ES" sz="1600" i="1" dirty="0">
                <a:solidFill>
                  <a:schemeClr val="bg1"/>
                </a:solidFill>
                <a:latin typeface="Helvetica" panose="020B0604020202020204" pitchFamily="34" charset="0"/>
                <a:cs typeface="Helvetica" panose="020B0604020202020204" pitchFamily="34" charset="0"/>
              </a:rPr>
              <a:t>gravamen establecido a través del decreto exento del Ministerio de Energía que fija la franja preliminar, se extinguirá una vez transcurridos cinco años contados desde la fecha de dictación de dicho decreto. Con todo, el referido plazo podrá prorrogarse por causas justificadas por una sola vez y hasta por dos años</a:t>
            </a:r>
            <a:r>
              <a:rPr lang="es-ES" sz="1600" i="1" dirty="0" smtClean="0">
                <a:solidFill>
                  <a:schemeClr val="bg1"/>
                </a:solidFill>
                <a:latin typeface="Helvetica" panose="020B0604020202020204" pitchFamily="34" charset="0"/>
                <a:cs typeface="Helvetica" panose="020B0604020202020204" pitchFamily="34" charset="0"/>
              </a:rPr>
              <a:t>.</a:t>
            </a:r>
            <a:r>
              <a:rPr lang="es-ES" sz="1600" dirty="0" smtClean="0">
                <a:solidFill>
                  <a:schemeClr val="bg1"/>
                </a:solidFill>
                <a:latin typeface="Helvetica" panose="020B0604020202020204" pitchFamily="34" charset="0"/>
                <a:cs typeface="Helvetica" panose="020B0604020202020204" pitchFamily="34" charset="0"/>
              </a:rPr>
              <a:t>”</a:t>
            </a:r>
            <a:endParaRPr lang="es-ES" sz="1600" dirty="0">
              <a:solidFill>
                <a:schemeClr val="bg1"/>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40105027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0" y="0"/>
            <a:ext cx="9144000" cy="6858000"/>
            <a:chOff x="0" y="0"/>
            <a:chExt cx="9144000" cy="6858000"/>
          </a:xfrm>
        </p:grpSpPr>
        <p:pic>
          <p:nvPicPr>
            <p:cNvPr id="52225"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19925" y="0"/>
              <a:ext cx="21240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6848475" y="0"/>
              <a:ext cx="282575" cy="6858000"/>
            </a:xfrm>
            <a:prstGeom prst="rect">
              <a:avLst/>
            </a:prstGeom>
            <a:solidFill>
              <a:srgbClr val="4CB337">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sp>
          <p:nvSpPr>
            <p:cNvPr id="16" name="Rectangle 15"/>
            <p:cNvSpPr/>
            <p:nvPr/>
          </p:nvSpPr>
          <p:spPr>
            <a:xfrm flipV="1">
              <a:off x="0" y="6767513"/>
              <a:ext cx="3492500" cy="90487"/>
            </a:xfrm>
            <a:prstGeom prst="rect">
              <a:avLst/>
            </a:prstGeom>
            <a:gradFill>
              <a:gsLst>
                <a:gs pos="0">
                  <a:schemeClr val="bg1"/>
                </a:gs>
                <a:gs pos="36000">
                  <a:srgbClr val="0070C0"/>
                </a:gs>
                <a:gs pos="83000">
                  <a:srgbClr val="0070C0"/>
                </a:gs>
                <a:gs pos="100000">
                  <a:srgbClr val="0070C0"/>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grpSp>
      <p:sp>
        <p:nvSpPr>
          <p:cNvPr id="9" name="Triángulo isósceles 8"/>
          <p:cNvSpPr/>
          <p:nvPr/>
        </p:nvSpPr>
        <p:spPr>
          <a:xfrm>
            <a:off x="1957089" y="2145392"/>
            <a:ext cx="3168352" cy="2232317"/>
          </a:xfrm>
          <a:prstGeom prst="triangle">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s-CL" dirty="0" smtClean="0"/>
              <a:t> </a:t>
            </a:r>
            <a:endParaRPr lang="es-CL" dirty="0"/>
          </a:p>
        </p:txBody>
      </p:sp>
      <p:sp>
        <p:nvSpPr>
          <p:cNvPr id="12" name="Rectángulo 11"/>
          <p:cNvSpPr/>
          <p:nvPr/>
        </p:nvSpPr>
        <p:spPr>
          <a:xfrm>
            <a:off x="4831752" y="3382406"/>
            <a:ext cx="1925974" cy="338554"/>
          </a:xfrm>
          <a:prstGeom prst="rect">
            <a:avLst/>
          </a:prstGeom>
        </p:spPr>
        <p:txBody>
          <a:bodyPr wrap="square">
            <a:spAutoFit/>
          </a:bodyPr>
          <a:lstStyle/>
          <a:p>
            <a:r>
              <a:rPr lang="es-ES" sz="1600" dirty="0" smtClean="0">
                <a:solidFill>
                  <a:schemeClr val="tx2"/>
                </a:solidFill>
                <a:latin typeface="Helvetica" panose="020B0604020202020204" pitchFamily="34" charset="0"/>
                <a:cs typeface="Helvetica" panose="020B0604020202020204" pitchFamily="34" charset="0"/>
              </a:rPr>
              <a:t>Oportunidad</a:t>
            </a:r>
            <a:endParaRPr lang="es-CL" sz="1600" dirty="0">
              <a:solidFill>
                <a:schemeClr val="tx2"/>
              </a:solidFill>
            </a:endParaRPr>
          </a:p>
        </p:txBody>
      </p:sp>
      <p:sp>
        <p:nvSpPr>
          <p:cNvPr id="14" name="Rectángulo 13"/>
          <p:cNvSpPr/>
          <p:nvPr/>
        </p:nvSpPr>
        <p:spPr>
          <a:xfrm>
            <a:off x="755576" y="3382406"/>
            <a:ext cx="1743744" cy="338554"/>
          </a:xfrm>
          <a:prstGeom prst="rect">
            <a:avLst/>
          </a:prstGeom>
        </p:spPr>
        <p:txBody>
          <a:bodyPr wrap="square">
            <a:spAutoFit/>
          </a:bodyPr>
          <a:lstStyle/>
          <a:p>
            <a:r>
              <a:rPr lang="es-ES" sz="1600" dirty="0" smtClean="0">
                <a:solidFill>
                  <a:schemeClr val="tx2"/>
                </a:solidFill>
                <a:latin typeface="Helvetica" panose="020B0604020202020204" pitchFamily="34" charset="0"/>
                <a:cs typeface="Helvetica" panose="020B0604020202020204" pitchFamily="34" charset="0"/>
              </a:rPr>
              <a:t>Indemnización</a:t>
            </a:r>
            <a:endParaRPr lang="es-CL" sz="1600" dirty="0">
              <a:solidFill>
                <a:schemeClr val="tx2"/>
              </a:solidFill>
            </a:endParaRPr>
          </a:p>
        </p:txBody>
      </p:sp>
      <p:sp>
        <p:nvSpPr>
          <p:cNvPr id="15" name="Rectángulo 14"/>
          <p:cNvSpPr/>
          <p:nvPr/>
        </p:nvSpPr>
        <p:spPr>
          <a:xfrm>
            <a:off x="2860498" y="4509120"/>
            <a:ext cx="1730685" cy="338554"/>
          </a:xfrm>
          <a:prstGeom prst="rect">
            <a:avLst/>
          </a:prstGeom>
        </p:spPr>
        <p:txBody>
          <a:bodyPr wrap="square">
            <a:spAutoFit/>
          </a:bodyPr>
          <a:lstStyle/>
          <a:p>
            <a:r>
              <a:rPr lang="es-ES" sz="1600" dirty="0" smtClean="0">
                <a:solidFill>
                  <a:schemeClr val="tx2"/>
                </a:solidFill>
                <a:latin typeface="Helvetica" panose="020B0604020202020204" pitchFamily="34" charset="0"/>
                <a:cs typeface="Helvetica" panose="020B0604020202020204" pitchFamily="34" charset="0"/>
              </a:rPr>
              <a:t>Limitaciones</a:t>
            </a:r>
            <a:endParaRPr lang="es-CL" sz="1600" dirty="0">
              <a:solidFill>
                <a:schemeClr val="tx2"/>
              </a:solidFill>
            </a:endParaRPr>
          </a:p>
        </p:txBody>
      </p:sp>
      <p:sp>
        <p:nvSpPr>
          <p:cNvPr id="17" name="Rectángulo 16"/>
          <p:cNvSpPr/>
          <p:nvPr/>
        </p:nvSpPr>
        <p:spPr>
          <a:xfrm>
            <a:off x="2860498" y="3388727"/>
            <a:ext cx="1526732" cy="369332"/>
          </a:xfrm>
          <a:prstGeom prst="rect">
            <a:avLst/>
          </a:prstGeom>
        </p:spPr>
        <p:txBody>
          <a:bodyPr wrap="square">
            <a:spAutoFit/>
          </a:bodyPr>
          <a:lstStyle/>
          <a:p>
            <a:r>
              <a:rPr lang="es-CL" dirty="0" smtClean="0"/>
              <a:t>Gravamen</a:t>
            </a:r>
            <a:endParaRPr lang="es-CL" dirty="0"/>
          </a:p>
        </p:txBody>
      </p:sp>
      <p:sp>
        <p:nvSpPr>
          <p:cNvPr id="18" name="1 Título"/>
          <p:cNvSpPr>
            <a:spLocks noGrp="1"/>
          </p:cNvSpPr>
          <p:nvPr>
            <p:ph type="title"/>
          </p:nvPr>
        </p:nvSpPr>
        <p:spPr>
          <a:xfrm>
            <a:off x="218959" y="188099"/>
            <a:ext cx="6754812" cy="692150"/>
          </a:xfrm>
        </p:spPr>
        <p:txBody>
          <a:bodyPr/>
          <a:lstStyle/>
          <a:p>
            <a:pPr algn="l">
              <a:lnSpc>
                <a:spcPts val="2500"/>
              </a:lnSpc>
            </a:pPr>
            <a:r>
              <a:rPr lang="es-CL" altLang="es-CL" b="0" dirty="0" smtClean="0">
                <a:solidFill>
                  <a:srgbClr val="0070C0"/>
                </a:solidFill>
                <a:latin typeface="Helvetica" panose="020B0604020202020204" pitchFamily="34" charset="0"/>
              </a:rPr>
              <a:t>IV. PROCEDIMIENTO PARA  LA DETERMINACIÓN DE FRANJA PRELIMINAR</a:t>
            </a:r>
            <a:endParaRPr lang="es-CL" altLang="es-CL" b="0" dirty="0">
              <a:solidFill>
                <a:srgbClr val="0070C0"/>
              </a:solidFill>
              <a:latin typeface="Helvetica" panose="020B0604020202020204" pitchFamily="34" charset="0"/>
            </a:endParaRPr>
          </a:p>
        </p:txBody>
      </p:sp>
    </p:spTree>
    <p:extLst>
      <p:ext uri="{BB962C8B-B14F-4D97-AF65-F5344CB8AC3E}">
        <p14:creationId xmlns:p14="http://schemas.microsoft.com/office/powerpoint/2010/main" val="2558450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5" grpId="0"/>
    </p:bldLst>
  </p:timing>
</p:sld>
</file>

<file path=ppt/theme/theme1.xml><?xml version="1.0" encoding="utf-8"?>
<a:theme xmlns:a="http://schemas.openxmlformats.org/drawingml/2006/main" name="4_Tema de Office">
  <a:themeElements>
    <a:clrScheme name="Transelec">
      <a:dk1>
        <a:srgbClr val="1F487C"/>
      </a:dk1>
      <a:lt1>
        <a:sysClr val="window" lastClr="FFFFFF"/>
      </a:lt1>
      <a:dk2>
        <a:srgbClr val="666666"/>
      </a:dk2>
      <a:lt2>
        <a:srgbClr val="FFFFFF"/>
      </a:lt2>
      <a:accent1>
        <a:srgbClr val="0E1C7F"/>
      </a:accent1>
      <a:accent2>
        <a:srgbClr val="1C4DAF"/>
      </a:accent2>
      <a:accent3>
        <a:srgbClr val="3D99E0"/>
      </a:accent3>
      <a:accent4>
        <a:srgbClr val="4CB337"/>
      </a:accent4>
      <a:accent5>
        <a:srgbClr val="F8D232"/>
      </a:accent5>
      <a:accent6>
        <a:srgbClr val="969696"/>
      </a:accent6>
      <a:hlink>
        <a:srgbClr val="99CC33"/>
      </a:hlink>
      <a:folHlink>
        <a:srgbClr val="FF6600"/>
      </a:folHlink>
    </a:clrScheme>
    <a:fontScheme name="Clásico de Offic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D99E0"/>
        </a:solidFill>
        <a:ln>
          <a:noFill/>
        </a:ln>
      </a:spPr>
      <a:bodyPr rtlCol="0" anchor="ctr"/>
      <a:lstStyle>
        <a:defPPr algn="ctr">
          <a:defRPr dirty="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5_Tema de Office">
  <a:themeElements>
    <a:clrScheme name="Transelec">
      <a:dk1>
        <a:srgbClr val="1F487C"/>
      </a:dk1>
      <a:lt1>
        <a:sysClr val="window" lastClr="FFFFFF"/>
      </a:lt1>
      <a:dk2>
        <a:srgbClr val="666666"/>
      </a:dk2>
      <a:lt2>
        <a:srgbClr val="FFFFFF"/>
      </a:lt2>
      <a:accent1>
        <a:srgbClr val="0E1C7F"/>
      </a:accent1>
      <a:accent2>
        <a:srgbClr val="1C4DAF"/>
      </a:accent2>
      <a:accent3>
        <a:srgbClr val="3D99E0"/>
      </a:accent3>
      <a:accent4>
        <a:srgbClr val="4CB337"/>
      </a:accent4>
      <a:accent5>
        <a:srgbClr val="F8D232"/>
      </a:accent5>
      <a:accent6>
        <a:srgbClr val="969696"/>
      </a:accent6>
      <a:hlink>
        <a:srgbClr val="99CC33"/>
      </a:hlink>
      <a:folHlink>
        <a:srgbClr val="FF6600"/>
      </a:folHlink>
    </a:clrScheme>
    <a:fontScheme name="Clásico de Offic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D99E0"/>
        </a:solidFill>
        <a:ln>
          <a:noFill/>
        </a:ln>
      </a:spPr>
      <a:bodyPr rtlCol="0" anchor="ctr"/>
      <a:lstStyle>
        <a:defPPr algn="ctr">
          <a:defRPr dirty="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D76FB977913CB84C9D94DADD363234E0" ma:contentTypeVersion="0" ma:contentTypeDescription="Crear nuevo documento." ma:contentTypeScope="" ma:versionID="e71dcf5cdca7252b7b39b3c611631540">
  <xsd:schema xmlns:xsd="http://www.w3.org/2001/XMLSchema" xmlns:xs="http://www.w3.org/2001/XMLSchema" xmlns:p="http://schemas.microsoft.com/office/2006/metadata/properties" targetNamespace="http://schemas.microsoft.com/office/2006/metadata/properties" ma:root="true" ma:fieldsID="3f6edc329ff236629c56e3b879b320d0">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9EDFF86-FE16-490B-BD8C-2A5BBB0DF3E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15474</TotalTime>
  <Words>664</Words>
  <Application>Microsoft Office PowerPoint</Application>
  <PresentationFormat>Carta (216 x 279 mm)</PresentationFormat>
  <Paragraphs>93</Paragraphs>
  <Slides>13</Slides>
  <Notes>10</Notes>
  <HiddenSlides>0</HiddenSlides>
  <MMClips>0</MMClips>
  <ScaleCrop>false</ScaleCrop>
  <HeadingPairs>
    <vt:vector size="10" baseType="variant">
      <vt:variant>
        <vt:lpstr>Fuentes usadas</vt:lpstr>
      </vt:variant>
      <vt:variant>
        <vt:i4>5</vt:i4>
      </vt:variant>
      <vt:variant>
        <vt:lpstr>Tema</vt:lpstr>
      </vt:variant>
      <vt:variant>
        <vt:i4>2</vt:i4>
      </vt:variant>
      <vt:variant>
        <vt:lpstr>Servidores OLE incrustados</vt:lpstr>
      </vt:variant>
      <vt:variant>
        <vt:i4>1</vt:i4>
      </vt:variant>
      <vt:variant>
        <vt:lpstr>Títulos de diapositiva</vt:lpstr>
      </vt:variant>
      <vt:variant>
        <vt:i4>13</vt:i4>
      </vt:variant>
      <vt:variant>
        <vt:lpstr>Presentaciones personalizadas</vt:lpstr>
      </vt:variant>
      <vt:variant>
        <vt:i4>3</vt:i4>
      </vt:variant>
    </vt:vector>
  </HeadingPairs>
  <TitlesOfParts>
    <vt:vector size="24" baseType="lpstr">
      <vt:lpstr>MS PGothic</vt:lpstr>
      <vt:lpstr>MS PGothic</vt:lpstr>
      <vt:lpstr>Arial</vt:lpstr>
      <vt:lpstr>Calibri</vt:lpstr>
      <vt:lpstr>Helvetica</vt:lpstr>
      <vt:lpstr>4_Tema de Office</vt:lpstr>
      <vt:lpstr>5_Tema de Office</vt:lpstr>
      <vt:lpstr>Image</vt:lpstr>
      <vt:lpstr>DESAFÍOS REGLAMENTARIOS DE LA  NUEVA LEY DE TRANSMISIÓN  Ley 20936     </vt:lpstr>
      <vt:lpstr>ÍNDICE </vt:lpstr>
      <vt:lpstr>I. INTRODUCCIÓN</vt:lpstr>
      <vt:lpstr>II. LICITACIÓN DE OBRAS DE AMPLIACIÓN:  ROL DEL PROPIETARIO DE LAS INSTALACIONES</vt:lpstr>
      <vt:lpstr>II. LICITACIÓN DE OBRAS DE AMPLIACIÓN:  ROL DEL PROPIETARIO DE LAS INSTALACIONES</vt:lpstr>
      <vt:lpstr>III. ACCESO ABIERTO EN SISTEMAS DEDICADOS:  CONEXIONES TRANSITORIAS</vt:lpstr>
      <vt:lpstr>III. ACCESO ABIERTO EN SISTEMAS DEDICADOS:  CONEXIONES TRANSITORIAS</vt:lpstr>
      <vt:lpstr>IV. PROCEDIMIENTO PARA  LA DETERMINACIÓN DE FRANJA PRELIMINAR</vt:lpstr>
      <vt:lpstr>IV. PROCEDIMIENTO PARA  LA DETERMINACIÓN DE FRANJA PRELIMINAR</vt:lpstr>
      <vt:lpstr>V. VALORIZACIÓN DE SERVIDUMBRES</vt:lpstr>
      <vt:lpstr>V. VALORIZACIÓN DE SERVIDUMBRES</vt:lpstr>
      <vt:lpstr>Presentación de PowerPoint</vt:lpstr>
      <vt:lpstr>GRACIAS</vt:lpstr>
      <vt:lpstr>Plano</vt:lpstr>
      <vt:lpstr>IF</vt:lpstr>
      <vt:lpstr>Loc</vt:lpstr>
    </vt:vector>
  </TitlesOfParts>
  <Company>María José Martínez</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María José Martínez</dc:creator>
  <cp:lastModifiedBy>Le Blanc Cerda, Arturo</cp:lastModifiedBy>
  <cp:revision>1149</cp:revision>
  <cp:lastPrinted>2016-07-28T14:19:25Z</cp:lastPrinted>
  <dcterms:created xsi:type="dcterms:W3CDTF">2009-01-20T19:18:17Z</dcterms:created>
  <dcterms:modified xsi:type="dcterms:W3CDTF">2016-07-29T19:19:38Z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0x010100D76FB977913CB84C9D94DADD363234E0</vt:lpwstr>
  </property>
</Properties>
</file>