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5"/>
  </p:notesMasterIdLst>
  <p:sldIdLst>
    <p:sldId id="286" r:id="rId2"/>
    <p:sldId id="256" r:id="rId3"/>
    <p:sldId id="262" r:id="rId4"/>
    <p:sldId id="261" r:id="rId5"/>
    <p:sldId id="259" r:id="rId6"/>
    <p:sldId id="257" r:id="rId7"/>
    <p:sldId id="260" r:id="rId8"/>
    <p:sldId id="258" r:id="rId9"/>
    <p:sldId id="263" r:id="rId10"/>
    <p:sldId id="265" r:id="rId11"/>
    <p:sldId id="264" r:id="rId12"/>
    <p:sldId id="266" r:id="rId13"/>
    <p:sldId id="349" r:id="rId14"/>
    <p:sldId id="350" r:id="rId15"/>
    <p:sldId id="351" r:id="rId16"/>
    <p:sldId id="352" r:id="rId17"/>
    <p:sldId id="345" r:id="rId18"/>
    <p:sldId id="355" r:id="rId19"/>
    <p:sldId id="347" r:id="rId20"/>
    <p:sldId id="354" r:id="rId21"/>
    <p:sldId id="271" r:id="rId22"/>
    <p:sldId id="348" r:id="rId23"/>
    <p:sldId id="353" r:id="rId24"/>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69" autoAdjust="0"/>
    <p:restoredTop sz="94660"/>
  </p:normalViewPr>
  <p:slideViewPr>
    <p:cSldViewPr snapToGrid="0">
      <p:cViewPr varScale="1">
        <p:scale>
          <a:sx n="72" d="100"/>
          <a:sy n="72" d="100"/>
        </p:scale>
        <p:origin x="64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19EF23-BB28-403E-B2B7-A725070432DD}" type="doc">
      <dgm:prSet loTypeId="urn:microsoft.com/office/officeart/2005/8/layout/hProcess9" loCatId="process" qsTypeId="urn:microsoft.com/office/officeart/2005/8/quickstyle/simple1" qsCatId="simple" csTypeId="urn:microsoft.com/office/officeart/2005/8/colors/accent0_1" csCatId="mainScheme"/>
      <dgm:spPr/>
      <dgm:t>
        <a:bodyPr/>
        <a:lstStyle/>
        <a:p>
          <a:endParaRPr lang="es-CL"/>
        </a:p>
      </dgm:t>
    </dgm:pt>
    <dgm:pt modelId="{60347D2C-BC50-4F36-9816-13302E5AB4BE}">
      <dgm:prSet/>
      <dgm:spPr/>
      <dgm:t>
        <a:bodyPr/>
        <a:lstStyle/>
        <a:p>
          <a:r>
            <a:rPr lang="es-ES"/>
            <a:t>CALENTAMIENTO GLOBAL</a:t>
          </a:r>
          <a:endParaRPr lang="es-CL"/>
        </a:p>
      </dgm:t>
    </dgm:pt>
    <dgm:pt modelId="{9DD2CBFC-5F67-4105-824F-C1F9CC5D02B1}" type="parTrans" cxnId="{201CD356-3AD4-4046-8951-252E07CAEA70}">
      <dgm:prSet/>
      <dgm:spPr/>
      <dgm:t>
        <a:bodyPr/>
        <a:lstStyle/>
        <a:p>
          <a:endParaRPr lang="es-CL"/>
        </a:p>
      </dgm:t>
    </dgm:pt>
    <dgm:pt modelId="{82F84B3D-1577-4854-8795-6F3EF307D886}" type="sibTrans" cxnId="{201CD356-3AD4-4046-8951-252E07CAEA70}">
      <dgm:prSet/>
      <dgm:spPr/>
      <dgm:t>
        <a:bodyPr/>
        <a:lstStyle/>
        <a:p>
          <a:endParaRPr lang="es-CL"/>
        </a:p>
      </dgm:t>
    </dgm:pt>
    <dgm:pt modelId="{6DAF12C9-1211-434F-985E-24D2C0A07F5B}">
      <dgm:prSet/>
      <dgm:spPr/>
      <dgm:t>
        <a:bodyPr/>
        <a:lstStyle/>
        <a:p>
          <a:r>
            <a:rPr lang="es-ES"/>
            <a:t>Fuentes emisoras de Gases de Efecto Invernadero (GEI)</a:t>
          </a:r>
          <a:endParaRPr lang="es-CL"/>
        </a:p>
      </dgm:t>
    </dgm:pt>
    <dgm:pt modelId="{1FA8D4DA-BE35-411D-A5BE-E301C7623885}" type="parTrans" cxnId="{A77F3DAC-F2DC-49A2-9286-0D08FCCCAF41}">
      <dgm:prSet/>
      <dgm:spPr/>
      <dgm:t>
        <a:bodyPr/>
        <a:lstStyle/>
        <a:p>
          <a:endParaRPr lang="es-CL"/>
        </a:p>
      </dgm:t>
    </dgm:pt>
    <dgm:pt modelId="{C86DF04F-6771-4090-91FB-AC5E566C920A}" type="sibTrans" cxnId="{A77F3DAC-F2DC-49A2-9286-0D08FCCCAF41}">
      <dgm:prSet/>
      <dgm:spPr/>
      <dgm:t>
        <a:bodyPr/>
        <a:lstStyle/>
        <a:p>
          <a:endParaRPr lang="es-CL"/>
        </a:p>
      </dgm:t>
    </dgm:pt>
    <dgm:pt modelId="{4DEDE503-4C73-474E-8710-7E68B8AA4DA8}">
      <dgm:prSet/>
      <dgm:spPr/>
      <dgm:t>
        <a:bodyPr/>
        <a:lstStyle/>
        <a:p>
          <a:r>
            <a:rPr lang="es-ES"/>
            <a:t>Energía como una de las fuentes emisoras más relevantes, por sector productivo</a:t>
          </a:r>
          <a:endParaRPr lang="es-CL"/>
        </a:p>
      </dgm:t>
    </dgm:pt>
    <dgm:pt modelId="{54D0F3A6-3C4C-4DE2-AEFA-53F1F42EAF11}" type="parTrans" cxnId="{5CBFA514-27BE-46F2-B681-00B15DE91FC2}">
      <dgm:prSet/>
      <dgm:spPr/>
      <dgm:t>
        <a:bodyPr/>
        <a:lstStyle/>
        <a:p>
          <a:endParaRPr lang="es-CL"/>
        </a:p>
      </dgm:t>
    </dgm:pt>
    <dgm:pt modelId="{A2015281-0578-473A-9135-446203ADAECB}" type="sibTrans" cxnId="{5CBFA514-27BE-46F2-B681-00B15DE91FC2}">
      <dgm:prSet/>
      <dgm:spPr/>
      <dgm:t>
        <a:bodyPr/>
        <a:lstStyle/>
        <a:p>
          <a:endParaRPr lang="es-CL"/>
        </a:p>
      </dgm:t>
    </dgm:pt>
    <dgm:pt modelId="{6A9D061F-8DC9-424D-8806-ABC885EEDC0B}">
      <dgm:prSet/>
      <dgm:spPr/>
      <dgm:t>
        <a:bodyPr/>
        <a:lstStyle/>
        <a:p>
          <a:r>
            <a:rPr lang="es-ES"/>
            <a:t>Energía en base a carbón</a:t>
          </a:r>
          <a:endParaRPr lang="es-CL"/>
        </a:p>
      </dgm:t>
    </dgm:pt>
    <dgm:pt modelId="{14ECC904-99C8-4E20-9903-C7846AA51A85}" type="parTrans" cxnId="{A23D7EEF-6EB3-42BA-8410-56D072B76988}">
      <dgm:prSet/>
      <dgm:spPr/>
      <dgm:t>
        <a:bodyPr/>
        <a:lstStyle/>
        <a:p>
          <a:endParaRPr lang="es-CL"/>
        </a:p>
      </dgm:t>
    </dgm:pt>
    <dgm:pt modelId="{6AED7C79-9AF0-4F9F-8961-012C0DCB7CA6}" type="sibTrans" cxnId="{A23D7EEF-6EB3-42BA-8410-56D072B76988}">
      <dgm:prSet/>
      <dgm:spPr/>
      <dgm:t>
        <a:bodyPr/>
        <a:lstStyle/>
        <a:p>
          <a:endParaRPr lang="es-CL"/>
        </a:p>
      </dgm:t>
    </dgm:pt>
    <dgm:pt modelId="{41715A91-7DD1-4990-8D9F-D5B7CBC93998}">
      <dgm:prSet/>
      <dgm:spPr/>
      <dgm:t>
        <a:bodyPr/>
        <a:lstStyle/>
        <a:p>
          <a:r>
            <a:rPr lang="es-ES"/>
            <a:t>Desafío: Descarbonización de la matriz energética</a:t>
          </a:r>
          <a:endParaRPr lang="es-CL"/>
        </a:p>
      </dgm:t>
    </dgm:pt>
    <dgm:pt modelId="{9B656E50-530D-4B98-A2D8-180CE40B024D}" type="parTrans" cxnId="{9F391A3D-1F9A-41BD-8177-6C8E837B3C74}">
      <dgm:prSet/>
      <dgm:spPr/>
      <dgm:t>
        <a:bodyPr/>
        <a:lstStyle/>
        <a:p>
          <a:endParaRPr lang="es-CL"/>
        </a:p>
      </dgm:t>
    </dgm:pt>
    <dgm:pt modelId="{374DD3A2-422D-4C48-827D-67C1C602C30A}" type="sibTrans" cxnId="{9F391A3D-1F9A-41BD-8177-6C8E837B3C74}">
      <dgm:prSet/>
      <dgm:spPr/>
      <dgm:t>
        <a:bodyPr/>
        <a:lstStyle/>
        <a:p>
          <a:endParaRPr lang="es-CL"/>
        </a:p>
      </dgm:t>
    </dgm:pt>
    <dgm:pt modelId="{4C0D751D-D3EC-4603-9579-A3909BD9D411}" type="pres">
      <dgm:prSet presAssocID="{0419EF23-BB28-403E-B2B7-A725070432DD}" presName="CompostProcess" presStyleCnt="0">
        <dgm:presLayoutVars>
          <dgm:dir/>
          <dgm:resizeHandles val="exact"/>
        </dgm:presLayoutVars>
      </dgm:prSet>
      <dgm:spPr/>
    </dgm:pt>
    <dgm:pt modelId="{B8C6E2C4-62B8-4935-A5B6-350BEFEAEBEA}" type="pres">
      <dgm:prSet presAssocID="{0419EF23-BB28-403E-B2B7-A725070432DD}" presName="arrow" presStyleLbl="bgShp" presStyleIdx="0" presStyleCnt="1"/>
      <dgm:spPr/>
    </dgm:pt>
    <dgm:pt modelId="{652E0DA9-DFBE-44AB-8D9E-CFEFD02C6341}" type="pres">
      <dgm:prSet presAssocID="{0419EF23-BB28-403E-B2B7-A725070432DD}" presName="linearProcess" presStyleCnt="0"/>
      <dgm:spPr/>
    </dgm:pt>
    <dgm:pt modelId="{51284D71-EDFF-4E0A-A6AB-46EBB3AE7B56}" type="pres">
      <dgm:prSet presAssocID="{60347D2C-BC50-4F36-9816-13302E5AB4BE}" presName="textNode" presStyleLbl="node1" presStyleIdx="0" presStyleCnt="5">
        <dgm:presLayoutVars>
          <dgm:bulletEnabled val="1"/>
        </dgm:presLayoutVars>
      </dgm:prSet>
      <dgm:spPr/>
    </dgm:pt>
    <dgm:pt modelId="{C9B50B1B-6322-4B86-8CD0-9C3E0A88278A}" type="pres">
      <dgm:prSet presAssocID="{82F84B3D-1577-4854-8795-6F3EF307D886}" presName="sibTrans" presStyleCnt="0"/>
      <dgm:spPr/>
    </dgm:pt>
    <dgm:pt modelId="{72F81DB5-1B52-479D-8E07-D2AE7F2FDEB0}" type="pres">
      <dgm:prSet presAssocID="{6DAF12C9-1211-434F-985E-24D2C0A07F5B}" presName="textNode" presStyleLbl="node1" presStyleIdx="1" presStyleCnt="5">
        <dgm:presLayoutVars>
          <dgm:bulletEnabled val="1"/>
        </dgm:presLayoutVars>
      </dgm:prSet>
      <dgm:spPr/>
    </dgm:pt>
    <dgm:pt modelId="{678306EF-6109-470D-8C73-24BBC9E77DF1}" type="pres">
      <dgm:prSet presAssocID="{C86DF04F-6771-4090-91FB-AC5E566C920A}" presName="sibTrans" presStyleCnt="0"/>
      <dgm:spPr/>
    </dgm:pt>
    <dgm:pt modelId="{8A268C9A-002D-4616-896A-08D072D91822}" type="pres">
      <dgm:prSet presAssocID="{4DEDE503-4C73-474E-8710-7E68B8AA4DA8}" presName="textNode" presStyleLbl="node1" presStyleIdx="2" presStyleCnt="5">
        <dgm:presLayoutVars>
          <dgm:bulletEnabled val="1"/>
        </dgm:presLayoutVars>
      </dgm:prSet>
      <dgm:spPr/>
    </dgm:pt>
    <dgm:pt modelId="{9A2EF5E5-EB53-412C-A555-D8ACFF5EC9A2}" type="pres">
      <dgm:prSet presAssocID="{A2015281-0578-473A-9135-446203ADAECB}" presName="sibTrans" presStyleCnt="0"/>
      <dgm:spPr/>
    </dgm:pt>
    <dgm:pt modelId="{7067DE83-C766-4B1E-A709-404146CFABA2}" type="pres">
      <dgm:prSet presAssocID="{6A9D061F-8DC9-424D-8806-ABC885EEDC0B}" presName="textNode" presStyleLbl="node1" presStyleIdx="3" presStyleCnt="5">
        <dgm:presLayoutVars>
          <dgm:bulletEnabled val="1"/>
        </dgm:presLayoutVars>
      </dgm:prSet>
      <dgm:spPr/>
    </dgm:pt>
    <dgm:pt modelId="{0861CA8F-CD58-48A9-A4E9-AF17BB726F99}" type="pres">
      <dgm:prSet presAssocID="{6AED7C79-9AF0-4F9F-8961-012C0DCB7CA6}" presName="sibTrans" presStyleCnt="0"/>
      <dgm:spPr/>
    </dgm:pt>
    <dgm:pt modelId="{802F56D8-432D-4FF8-91C1-E5443F452838}" type="pres">
      <dgm:prSet presAssocID="{41715A91-7DD1-4990-8D9F-D5B7CBC93998}" presName="textNode" presStyleLbl="node1" presStyleIdx="4" presStyleCnt="5">
        <dgm:presLayoutVars>
          <dgm:bulletEnabled val="1"/>
        </dgm:presLayoutVars>
      </dgm:prSet>
      <dgm:spPr/>
    </dgm:pt>
  </dgm:ptLst>
  <dgm:cxnLst>
    <dgm:cxn modelId="{7BD2E907-1EFB-43CD-993A-6C9049246945}" type="presOf" srcId="{4DEDE503-4C73-474E-8710-7E68B8AA4DA8}" destId="{8A268C9A-002D-4616-896A-08D072D91822}" srcOrd="0" destOrd="0" presId="urn:microsoft.com/office/officeart/2005/8/layout/hProcess9"/>
    <dgm:cxn modelId="{5CBFA514-27BE-46F2-B681-00B15DE91FC2}" srcId="{0419EF23-BB28-403E-B2B7-A725070432DD}" destId="{4DEDE503-4C73-474E-8710-7E68B8AA4DA8}" srcOrd="2" destOrd="0" parTransId="{54D0F3A6-3C4C-4DE2-AEFA-53F1F42EAF11}" sibTransId="{A2015281-0578-473A-9135-446203ADAECB}"/>
    <dgm:cxn modelId="{03BC772C-7434-44B8-9242-F3F9B0E7A855}" type="presOf" srcId="{6DAF12C9-1211-434F-985E-24D2C0A07F5B}" destId="{72F81DB5-1B52-479D-8E07-D2AE7F2FDEB0}" srcOrd="0" destOrd="0" presId="urn:microsoft.com/office/officeart/2005/8/layout/hProcess9"/>
    <dgm:cxn modelId="{9F391A3D-1F9A-41BD-8177-6C8E837B3C74}" srcId="{0419EF23-BB28-403E-B2B7-A725070432DD}" destId="{41715A91-7DD1-4990-8D9F-D5B7CBC93998}" srcOrd="4" destOrd="0" parTransId="{9B656E50-530D-4B98-A2D8-180CE40B024D}" sibTransId="{374DD3A2-422D-4C48-827D-67C1C602C30A}"/>
    <dgm:cxn modelId="{201CD356-3AD4-4046-8951-252E07CAEA70}" srcId="{0419EF23-BB28-403E-B2B7-A725070432DD}" destId="{60347D2C-BC50-4F36-9816-13302E5AB4BE}" srcOrd="0" destOrd="0" parTransId="{9DD2CBFC-5F67-4105-824F-C1F9CC5D02B1}" sibTransId="{82F84B3D-1577-4854-8795-6F3EF307D886}"/>
    <dgm:cxn modelId="{F842707A-911F-4AAB-BC4F-C5335FD3945F}" type="presOf" srcId="{6A9D061F-8DC9-424D-8806-ABC885EEDC0B}" destId="{7067DE83-C766-4B1E-A709-404146CFABA2}" srcOrd="0" destOrd="0" presId="urn:microsoft.com/office/officeart/2005/8/layout/hProcess9"/>
    <dgm:cxn modelId="{6E8EFAA5-0C2E-4993-9EF4-FE480B65006A}" type="presOf" srcId="{0419EF23-BB28-403E-B2B7-A725070432DD}" destId="{4C0D751D-D3EC-4603-9579-A3909BD9D411}" srcOrd="0" destOrd="0" presId="urn:microsoft.com/office/officeart/2005/8/layout/hProcess9"/>
    <dgm:cxn modelId="{A77F3DAC-F2DC-49A2-9286-0D08FCCCAF41}" srcId="{0419EF23-BB28-403E-B2B7-A725070432DD}" destId="{6DAF12C9-1211-434F-985E-24D2C0A07F5B}" srcOrd="1" destOrd="0" parTransId="{1FA8D4DA-BE35-411D-A5BE-E301C7623885}" sibTransId="{C86DF04F-6771-4090-91FB-AC5E566C920A}"/>
    <dgm:cxn modelId="{1D318BB0-570E-4F8E-B9F1-8DF7C9E48943}" type="presOf" srcId="{60347D2C-BC50-4F36-9816-13302E5AB4BE}" destId="{51284D71-EDFF-4E0A-A6AB-46EBB3AE7B56}" srcOrd="0" destOrd="0" presId="urn:microsoft.com/office/officeart/2005/8/layout/hProcess9"/>
    <dgm:cxn modelId="{F4AC3BB7-DC98-45A3-BDAC-460D42F31DA8}" type="presOf" srcId="{41715A91-7DD1-4990-8D9F-D5B7CBC93998}" destId="{802F56D8-432D-4FF8-91C1-E5443F452838}" srcOrd="0" destOrd="0" presId="urn:microsoft.com/office/officeart/2005/8/layout/hProcess9"/>
    <dgm:cxn modelId="{A23D7EEF-6EB3-42BA-8410-56D072B76988}" srcId="{0419EF23-BB28-403E-B2B7-A725070432DD}" destId="{6A9D061F-8DC9-424D-8806-ABC885EEDC0B}" srcOrd="3" destOrd="0" parTransId="{14ECC904-99C8-4E20-9903-C7846AA51A85}" sibTransId="{6AED7C79-9AF0-4F9F-8961-012C0DCB7CA6}"/>
    <dgm:cxn modelId="{AAB87914-E06A-4420-BD39-6122721DA654}" type="presParOf" srcId="{4C0D751D-D3EC-4603-9579-A3909BD9D411}" destId="{B8C6E2C4-62B8-4935-A5B6-350BEFEAEBEA}" srcOrd="0" destOrd="0" presId="urn:microsoft.com/office/officeart/2005/8/layout/hProcess9"/>
    <dgm:cxn modelId="{F035221C-FB65-4746-9766-8BF9DD6027C6}" type="presParOf" srcId="{4C0D751D-D3EC-4603-9579-A3909BD9D411}" destId="{652E0DA9-DFBE-44AB-8D9E-CFEFD02C6341}" srcOrd="1" destOrd="0" presId="urn:microsoft.com/office/officeart/2005/8/layout/hProcess9"/>
    <dgm:cxn modelId="{4259DB2B-0C01-497E-B721-A5BF66039357}" type="presParOf" srcId="{652E0DA9-DFBE-44AB-8D9E-CFEFD02C6341}" destId="{51284D71-EDFF-4E0A-A6AB-46EBB3AE7B56}" srcOrd="0" destOrd="0" presId="urn:microsoft.com/office/officeart/2005/8/layout/hProcess9"/>
    <dgm:cxn modelId="{B5BA0606-715F-4EAB-86FF-CBAC6272905C}" type="presParOf" srcId="{652E0DA9-DFBE-44AB-8D9E-CFEFD02C6341}" destId="{C9B50B1B-6322-4B86-8CD0-9C3E0A88278A}" srcOrd="1" destOrd="0" presId="urn:microsoft.com/office/officeart/2005/8/layout/hProcess9"/>
    <dgm:cxn modelId="{39FBB215-862D-4D22-8736-35BE2FEAC64C}" type="presParOf" srcId="{652E0DA9-DFBE-44AB-8D9E-CFEFD02C6341}" destId="{72F81DB5-1B52-479D-8E07-D2AE7F2FDEB0}" srcOrd="2" destOrd="0" presId="urn:microsoft.com/office/officeart/2005/8/layout/hProcess9"/>
    <dgm:cxn modelId="{8F77B27D-F4DB-4331-8C00-99FC3142A22D}" type="presParOf" srcId="{652E0DA9-DFBE-44AB-8D9E-CFEFD02C6341}" destId="{678306EF-6109-470D-8C73-24BBC9E77DF1}" srcOrd="3" destOrd="0" presId="urn:microsoft.com/office/officeart/2005/8/layout/hProcess9"/>
    <dgm:cxn modelId="{FF6E8DE9-6B48-4BEF-A8BD-DC73EB814AED}" type="presParOf" srcId="{652E0DA9-DFBE-44AB-8D9E-CFEFD02C6341}" destId="{8A268C9A-002D-4616-896A-08D072D91822}" srcOrd="4" destOrd="0" presId="urn:microsoft.com/office/officeart/2005/8/layout/hProcess9"/>
    <dgm:cxn modelId="{E2913577-03D1-4BA8-A760-82070B73E51D}" type="presParOf" srcId="{652E0DA9-DFBE-44AB-8D9E-CFEFD02C6341}" destId="{9A2EF5E5-EB53-412C-A555-D8ACFF5EC9A2}" srcOrd="5" destOrd="0" presId="urn:microsoft.com/office/officeart/2005/8/layout/hProcess9"/>
    <dgm:cxn modelId="{35070407-1C2A-41D7-BEA3-DC6F1FDFA3E4}" type="presParOf" srcId="{652E0DA9-DFBE-44AB-8D9E-CFEFD02C6341}" destId="{7067DE83-C766-4B1E-A709-404146CFABA2}" srcOrd="6" destOrd="0" presId="urn:microsoft.com/office/officeart/2005/8/layout/hProcess9"/>
    <dgm:cxn modelId="{DF1D23DF-A30F-4C4B-9B17-6D2A5AA437B6}" type="presParOf" srcId="{652E0DA9-DFBE-44AB-8D9E-CFEFD02C6341}" destId="{0861CA8F-CD58-48A9-A4E9-AF17BB726F99}" srcOrd="7" destOrd="0" presId="urn:microsoft.com/office/officeart/2005/8/layout/hProcess9"/>
    <dgm:cxn modelId="{E2203441-C646-41C9-9B17-114A1FF67454}" type="presParOf" srcId="{652E0DA9-DFBE-44AB-8D9E-CFEFD02C6341}" destId="{802F56D8-432D-4FF8-91C1-E5443F452838}"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DA3E9E-5C70-48D9-B910-893501E62A43}" type="doc">
      <dgm:prSet loTypeId="urn:microsoft.com/office/officeart/2005/8/layout/hierarchy4" loCatId="hierarchy" qsTypeId="urn:microsoft.com/office/officeart/2005/8/quickstyle/simple1" qsCatId="simple" csTypeId="urn:microsoft.com/office/officeart/2005/8/colors/accent0_1" csCatId="mainScheme" phldr="1"/>
      <dgm:spPr/>
      <dgm:t>
        <a:bodyPr/>
        <a:lstStyle/>
        <a:p>
          <a:endParaRPr lang="es-CL"/>
        </a:p>
      </dgm:t>
    </dgm:pt>
    <dgm:pt modelId="{56C42E60-FDD4-4146-940C-850376803DF8}">
      <dgm:prSet custT="1"/>
      <dgm:spPr/>
      <dgm:t>
        <a:bodyPr/>
        <a:lstStyle/>
        <a:p>
          <a:r>
            <a:rPr lang="es-CL" sz="2800" b="0" dirty="0"/>
            <a:t>Convención Marco de las Naciones Unidas sobre el Cambio Climático (“</a:t>
          </a:r>
          <a:r>
            <a:rPr lang="es-CL" sz="2800" b="0" u="sng" dirty="0"/>
            <a:t>CMNUCC</a:t>
          </a:r>
          <a:r>
            <a:rPr lang="es-CL" sz="2800" b="0" dirty="0"/>
            <a:t>”) (1994)</a:t>
          </a:r>
        </a:p>
      </dgm:t>
    </dgm:pt>
    <dgm:pt modelId="{C5EA74C7-8262-40B3-82CE-BAA61103657B}" type="parTrans" cxnId="{CCB141B7-B5F0-4487-ACF7-B4E44A11A081}">
      <dgm:prSet/>
      <dgm:spPr/>
      <dgm:t>
        <a:bodyPr/>
        <a:lstStyle/>
        <a:p>
          <a:endParaRPr lang="es-CL"/>
        </a:p>
      </dgm:t>
    </dgm:pt>
    <dgm:pt modelId="{32DE56FC-9BBF-465A-9599-DDEAFC1EB0BB}" type="sibTrans" cxnId="{CCB141B7-B5F0-4487-ACF7-B4E44A11A081}">
      <dgm:prSet/>
      <dgm:spPr/>
      <dgm:t>
        <a:bodyPr/>
        <a:lstStyle/>
        <a:p>
          <a:endParaRPr lang="es-CL"/>
        </a:p>
      </dgm:t>
    </dgm:pt>
    <dgm:pt modelId="{3F27BD74-5EE6-422F-9F53-9E11857A0017}">
      <dgm:prSet/>
      <dgm:spPr/>
      <dgm:t>
        <a:bodyPr/>
        <a:lstStyle/>
        <a:p>
          <a:r>
            <a:rPr lang="es-ES" dirty="0"/>
            <a:t>Agenda 2030 para el Desarrollo Sostenible (2015)</a:t>
          </a:r>
          <a:endParaRPr lang="es-CL" dirty="0"/>
        </a:p>
      </dgm:t>
    </dgm:pt>
    <dgm:pt modelId="{D1E98BEA-6C96-41C4-8912-9CD2962E5339}" type="parTrans" cxnId="{340FD1D5-77FA-4021-BC20-7D111E73CCE6}">
      <dgm:prSet/>
      <dgm:spPr/>
      <dgm:t>
        <a:bodyPr/>
        <a:lstStyle/>
        <a:p>
          <a:endParaRPr lang="es-CL"/>
        </a:p>
      </dgm:t>
    </dgm:pt>
    <dgm:pt modelId="{9A34918D-41FE-4E13-BB24-E3E9F08EBBF3}" type="sibTrans" cxnId="{340FD1D5-77FA-4021-BC20-7D111E73CCE6}">
      <dgm:prSet/>
      <dgm:spPr/>
      <dgm:t>
        <a:bodyPr/>
        <a:lstStyle/>
        <a:p>
          <a:endParaRPr lang="es-CL"/>
        </a:p>
      </dgm:t>
    </dgm:pt>
    <dgm:pt modelId="{B523132B-153A-4047-9474-4AE344F259D1}">
      <dgm:prSet/>
      <dgm:spPr/>
      <dgm:t>
        <a:bodyPr/>
        <a:lstStyle/>
        <a:p>
          <a:r>
            <a:rPr lang="es-ES" dirty="0"/>
            <a:t>A</a:t>
          </a:r>
          <a:r>
            <a:rPr lang="es-CL" dirty="0"/>
            <a:t>cuerdo de París (2015)</a:t>
          </a:r>
        </a:p>
      </dgm:t>
    </dgm:pt>
    <dgm:pt modelId="{E42BA83C-4C0C-4612-AD0E-562E47EDC7EC}" type="parTrans" cxnId="{631D78EA-57B1-49B6-AC91-09238CDBB0CC}">
      <dgm:prSet/>
      <dgm:spPr/>
      <dgm:t>
        <a:bodyPr/>
        <a:lstStyle/>
        <a:p>
          <a:endParaRPr lang="es-CL"/>
        </a:p>
      </dgm:t>
    </dgm:pt>
    <dgm:pt modelId="{C03A05A0-451E-4824-A971-877D21CF6108}" type="sibTrans" cxnId="{631D78EA-57B1-49B6-AC91-09238CDBB0CC}">
      <dgm:prSet/>
      <dgm:spPr/>
      <dgm:t>
        <a:bodyPr/>
        <a:lstStyle/>
        <a:p>
          <a:endParaRPr lang="es-CL"/>
        </a:p>
      </dgm:t>
    </dgm:pt>
    <dgm:pt modelId="{FF362D67-7029-44F3-9C06-C31BD9008327}">
      <dgm:prSet/>
      <dgm:spPr/>
      <dgm:t>
        <a:bodyPr/>
        <a:lstStyle/>
        <a:p>
          <a:r>
            <a:rPr lang="es-CL" dirty="0"/>
            <a:t>Esfuerzos para contener el aumento de la temperatura del planeta a un máximo de 2°C respecto a la era preindustrial. </a:t>
          </a:r>
        </a:p>
      </dgm:t>
    </dgm:pt>
    <dgm:pt modelId="{1F50BB35-D1B5-45F6-A524-1376F5FE69AA}" type="parTrans" cxnId="{1AAE57EF-5503-4186-8184-4143812F9A51}">
      <dgm:prSet/>
      <dgm:spPr/>
      <dgm:t>
        <a:bodyPr/>
        <a:lstStyle/>
        <a:p>
          <a:endParaRPr lang="es-CL"/>
        </a:p>
      </dgm:t>
    </dgm:pt>
    <dgm:pt modelId="{F3812FE9-FF88-4DCF-A7F9-7314D4316386}" type="sibTrans" cxnId="{1AAE57EF-5503-4186-8184-4143812F9A51}">
      <dgm:prSet/>
      <dgm:spPr/>
      <dgm:t>
        <a:bodyPr/>
        <a:lstStyle/>
        <a:p>
          <a:endParaRPr lang="es-CL"/>
        </a:p>
      </dgm:t>
    </dgm:pt>
    <dgm:pt modelId="{8D9A2F12-B4F7-4261-B1DD-B7B1B29DDC67}">
      <dgm:prSet/>
      <dgm:spPr/>
      <dgm:t>
        <a:bodyPr/>
        <a:lstStyle/>
        <a:p>
          <a:r>
            <a:rPr lang="es-CL" dirty="0"/>
            <a:t>Contribución Nacionalmente Determinada (</a:t>
          </a:r>
          <a:r>
            <a:rPr lang="es-ES" dirty="0"/>
            <a:t>NDC)</a:t>
          </a:r>
          <a:endParaRPr lang="es-CL" dirty="0"/>
        </a:p>
      </dgm:t>
    </dgm:pt>
    <dgm:pt modelId="{C0B9D6FA-3628-49DF-8515-8312FCB5C13F}" type="parTrans" cxnId="{C9D79245-D1A2-4C4D-BB75-C39932163AD5}">
      <dgm:prSet/>
      <dgm:spPr/>
      <dgm:t>
        <a:bodyPr/>
        <a:lstStyle/>
        <a:p>
          <a:endParaRPr lang="es-CL"/>
        </a:p>
      </dgm:t>
    </dgm:pt>
    <dgm:pt modelId="{32A66DB3-0CF3-44E3-8FCB-04D57E69A0FA}" type="sibTrans" cxnId="{C9D79245-D1A2-4C4D-BB75-C39932163AD5}">
      <dgm:prSet/>
      <dgm:spPr/>
      <dgm:t>
        <a:bodyPr/>
        <a:lstStyle/>
        <a:p>
          <a:endParaRPr lang="es-CL"/>
        </a:p>
      </dgm:t>
    </dgm:pt>
    <dgm:pt modelId="{7C983C57-E897-4262-B594-999AD347FB1C}">
      <dgm:prSet/>
      <dgm:spPr/>
      <dgm:t>
        <a:bodyPr/>
        <a:lstStyle/>
        <a:p>
          <a:r>
            <a:rPr lang="es-ES"/>
            <a:t>Objetivos de desarrollo Sostenible (ODS 7)</a:t>
          </a:r>
          <a:endParaRPr lang="es-CL"/>
        </a:p>
      </dgm:t>
    </dgm:pt>
    <dgm:pt modelId="{DFA1A0A7-ECFF-4FB0-B585-747451A3F792}" type="parTrans" cxnId="{F219E89B-E616-4C94-BF40-ED4528EE2B65}">
      <dgm:prSet/>
      <dgm:spPr/>
      <dgm:t>
        <a:bodyPr/>
        <a:lstStyle/>
        <a:p>
          <a:endParaRPr lang="es-CL"/>
        </a:p>
      </dgm:t>
    </dgm:pt>
    <dgm:pt modelId="{8162B153-DB9D-4960-968F-2EFBFF50D681}" type="sibTrans" cxnId="{F219E89B-E616-4C94-BF40-ED4528EE2B65}">
      <dgm:prSet/>
      <dgm:spPr/>
      <dgm:t>
        <a:bodyPr/>
        <a:lstStyle/>
        <a:p>
          <a:endParaRPr lang="es-CL"/>
        </a:p>
      </dgm:t>
    </dgm:pt>
    <dgm:pt modelId="{B3A0FAA0-E662-4171-B416-FDC8527CC1FB}" type="pres">
      <dgm:prSet presAssocID="{9CDA3E9E-5C70-48D9-B910-893501E62A43}" presName="Name0" presStyleCnt="0">
        <dgm:presLayoutVars>
          <dgm:chPref val="1"/>
          <dgm:dir/>
          <dgm:animOne val="branch"/>
          <dgm:animLvl val="lvl"/>
          <dgm:resizeHandles/>
        </dgm:presLayoutVars>
      </dgm:prSet>
      <dgm:spPr/>
    </dgm:pt>
    <dgm:pt modelId="{C8762892-2EEC-469E-AA1B-D6EE28DFBAB6}" type="pres">
      <dgm:prSet presAssocID="{56C42E60-FDD4-4146-940C-850376803DF8}" presName="vertOne" presStyleCnt="0"/>
      <dgm:spPr/>
    </dgm:pt>
    <dgm:pt modelId="{7BB51E06-1506-4A4A-A5EA-D2E2A1498F1A}" type="pres">
      <dgm:prSet presAssocID="{56C42E60-FDD4-4146-940C-850376803DF8}" presName="txOne" presStyleLbl="node0" presStyleIdx="0" presStyleCnt="1" custLinFactY="-6112" custLinFactNeighborY="-100000">
        <dgm:presLayoutVars>
          <dgm:chPref val="3"/>
        </dgm:presLayoutVars>
      </dgm:prSet>
      <dgm:spPr/>
    </dgm:pt>
    <dgm:pt modelId="{53762F7E-2F2E-4887-B252-510785F589CE}" type="pres">
      <dgm:prSet presAssocID="{56C42E60-FDD4-4146-940C-850376803DF8}" presName="parTransOne" presStyleCnt="0"/>
      <dgm:spPr/>
    </dgm:pt>
    <dgm:pt modelId="{F6379340-3F0C-4371-8039-5441391C0233}" type="pres">
      <dgm:prSet presAssocID="{56C42E60-FDD4-4146-940C-850376803DF8}" presName="horzOne" presStyleCnt="0"/>
      <dgm:spPr/>
    </dgm:pt>
    <dgm:pt modelId="{582984E2-FE7A-4798-9963-F20E18D1811B}" type="pres">
      <dgm:prSet presAssocID="{3F27BD74-5EE6-422F-9F53-9E11857A0017}" presName="vertTwo" presStyleCnt="0"/>
      <dgm:spPr/>
    </dgm:pt>
    <dgm:pt modelId="{D2FB22E8-0528-43DD-874E-6C180EAD5D1D}" type="pres">
      <dgm:prSet presAssocID="{3F27BD74-5EE6-422F-9F53-9E11857A0017}" presName="txTwo" presStyleLbl="node2" presStyleIdx="0" presStyleCnt="2">
        <dgm:presLayoutVars>
          <dgm:chPref val="3"/>
        </dgm:presLayoutVars>
      </dgm:prSet>
      <dgm:spPr/>
    </dgm:pt>
    <dgm:pt modelId="{EDB8D0ED-114E-45FD-B241-1441C0074D9D}" type="pres">
      <dgm:prSet presAssocID="{3F27BD74-5EE6-422F-9F53-9E11857A0017}" presName="parTransTwo" presStyleCnt="0"/>
      <dgm:spPr/>
    </dgm:pt>
    <dgm:pt modelId="{D6E3438B-52EC-422D-8A2F-4BFC3DB39C69}" type="pres">
      <dgm:prSet presAssocID="{3F27BD74-5EE6-422F-9F53-9E11857A0017}" presName="horzTwo" presStyleCnt="0"/>
      <dgm:spPr/>
    </dgm:pt>
    <dgm:pt modelId="{26458CBE-F60D-4885-8E3B-FA4AF77846AB}" type="pres">
      <dgm:prSet presAssocID="{7C983C57-E897-4262-B594-999AD347FB1C}" presName="vertThree" presStyleCnt="0"/>
      <dgm:spPr/>
    </dgm:pt>
    <dgm:pt modelId="{778F1B68-4D5B-4A7E-991E-8194DA4662A5}" type="pres">
      <dgm:prSet presAssocID="{7C983C57-E897-4262-B594-999AD347FB1C}" presName="txThree" presStyleLbl="node3" presStyleIdx="0" presStyleCnt="3">
        <dgm:presLayoutVars>
          <dgm:chPref val="3"/>
        </dgm:presLayoutVars>
      </dgm:prSet>
      <dgm:spPr/>
    </dgm:pt>
    <dgm:pt modelId="{EFECAE11-2666-4A97-92D3-A6DB49E95CE1}" type="pres">
      <dgm:prSet presAssocID="{7C983C57-E897-4262-B594-999AD347FB1C}" presName="horzThree" presStyleCnt="0"/>
      <dgm:spPr/>
    </dgm:pt>
    <dgm:pt modelId="{CD3C7603-F5DA-4BB7-8E88-99D3AD579DA9}" type="pres">
      <dgm:prSet presAssocID="{9A34918D-41FE-4E13-BB24-E3E9F08EBBF3}" presName="sibSpaceTwo" presStyleCnt="0"/>
      <dgm:spPr/>
    </dgm:pt>
    <dgm:pt modelId="{3547EC36-811E-4B76-B121-96AF191AD72C}" type="pres">
      <dgm:prSet presAssocID="{B523132B-153A-4047-9474-4AE344F259D1}" presName="vertTwo" presStyleCnt="0"/>
      <dgm:spPr/>
    </dgm:pt>
    <dgm:pt modelId="{C315D827-35CE-4313-8EEF-CF63891F866C}" type="pres">
      <dgm:prSet presAssocID="{B523132B-153A-4047-9474-4AE344F259D1}" presName="txTwo" presStyleLbl="node2" presStyleIdx="1" presStyleCnt="2">
        <dgm:presLayoutVars>
          <dgm:chPref val="3"/>
        </dgm:presLayoutVars>
      </dgm:prSet>
      <dgm:spPr/>
    </dgm:pt>
    <dgm:pt modelId="{87F69F9F-DA5D-4EF6-83E4-AACC68D4D726}" type="pres">
      <dgm:prSet presAssocID="{B523132B-153A-4047-9474-4AE344F259D1}" presName="parTransTwo" presStyleCnt="0"/>
      <dgm:spPr/>
    </dgm:pt>
    <dgm:pt modelId="{C653956B-AC64-4048-9E5E-1A54421E2D34}" type="pres">
      <dgm:prSet presAssocID="{B523132B-153A-4047-9474-4AE344F259D1}" presName="horzTwo" presStyleCnt="0"/>
      <dgm:spPr/>
    </dgm:pt>
    <dgm:pt modelId="{8F5291F5-0FE6-4AE5-9D81-CD67069AF17D}" type="pres">
      <dgm:prSet presAssocID="{FF362D67-7029-44F3-9C06-C31BD9008327}" presName="vertThree" presStyleCnt="0"/>
      <dgm:spPr/>
    </dgm:pt>
    <dgm:pt modelId="{9C0FDFC1-F233-4502-8389-A1F2D1A8F907}" type="pres">
      <dgm:prSet presAssocID="{FF362D67-7029-44F3-9C06-C31BD9008327}" presName="txThree" presStyleLbl="node3" presStyleIdx="1" presStyleCnt="3">
        <dgm:presLayoutVars>
          <dgm:chPref val="3"/>
        </dgm:presLayoutVars>
      </dgm:prSet>
      <dgm:spPr/>
    </dgm:pt>
    <dgm:pt modelId="{53896C97-BC4A-4A5D-A00E-2EAE27B35056}" type="pres">
      <dgm:prSet presAssocID="{FF362D67-7029-44F3-9C06-C31BD9008327}" presName="horzThree" presStyleCnt="0"/>
      <dgm:spPr/>
    </dgm:pt>
    <dgm:pt modelId="{BE0C29C4-EED2-479B-ACE0-9D1BCE2D613E}" type="pres">
      <dgm:prSet presAssocID="{F3812FE9-FF88-4DCF-A7F9-7314D4316386}" presName="sibSpaceThree" presStyleCnt="0"/>
      <dgm:spPr/>
    </dgm:pt>
    <dgm:pt modelId="{6A51936C-2838-4B9A-9289-F5C189A6C5D4}" type="pres">
      <dgm:prSet presAssocID="{8D9A2F12-B4F7-4261-B1DD-B7B1B29DDC67}" presName="vertThree" presStyleCnt="0"/>
      <dgm:spPr/>
    </dgm:pt>
    <dgm:pt modelId="{D640ED4E-9CE8-45F0-9686-8A70D87F9C40}" type="pres">
      <dgm:prSet presAssocID="{8D9A2F12-B4F7-4261-B1DD-B7B1B29DDC67}" presName="txThree" presStyleLbl="node3" presStyleIdx="2" presStyleCnt="3">
        <dgm:presLayoutVars>
          <dgm:chPref val="3"/>
        </dgm:presLayoutVars>
      </dgm:prSet>
      <dgm:spPr/>
    </dgm:pt>
    <dgm:pt modelId="{7E2BC0AF-C100-49DB-860E-2A39F6229042}" type="pres">
      <dgm:prSet presAssocID="{8D9A2F12-B4F7-4261-B1DD-B7B1B29DDC67}" presName="horzThree" presStyleCnt="0"/>
      <dgm:spPr/>
    </dgm:pt>
  </dgm:ptLst>
  <dgm:cxnLst>
    <dgm:cxn modelId="{4A8FB202-8668-44C5-BAAB-E5293F5B2B3F}" type="presOf" srcId="{9CDA3E9E-5C70-48D9-B910-893501E62A43}" destId="{B3A0FAA0-E662-4171-B416-FDC8527CC1FB}" srcOrd="0" destOrd="0" presId="urn:microsoft.com/office/officeart/2005/8/layout/hierarchy4"/>
    <dgm:cxn modelId="{97B4300F-898A-410E-B0FE-227960367CA4}" type="presOf" srcId="{B523132B-153A-4047-9474-4AE344F259D1}" destId="{C315D827-35CE-4313-8EEF-CF63891F866C}" srcOrd="0" destOrd="0" presId="urn:microsoft.com/office/officeart/2005/8/layout/hierarchy4"/>
    <dgm:cxn modelId="{917B9211-2E46-4166-A7A2-91525039A439}" type="presOf" srcId="{56C42E60-FDD4-4146-940C-850376803DF8}" destId="{7BB51E06-1506-4A4A-A5EA-D2E2A1498F1A}" srcOrd="0" destOrd="0" presId="urn:microsoft.com/office/officeart/2005/8/layout/hierarchy4"/>
    <dgm:cxn modelId="{DBECEB3A-B2D0-4956-8D2C-A9026777F4F7}" type="presOf" srcId="{FF362D67-7029-44F3-9C06-C31BD9008327}" destId="{9C0FDFC1-F233-4502-8389-A1F2D1A8F907}" srcOrd="0" destOrd="0" presId="urn:microsoft.com/office/officeart/2005/8/layout/hierarchy4"/>
    <dgm:cxn modelId="{B1F00144-56C9-4046-AAAF-F85DA0C0A1EE}" type="presOf" srcId="{8D9A2F12-B4F7-4261-B1DD-B7B1B29DDC67}" destId="{D640ED4E-9CE8-45F0-9686-8A70D87F9C40}" srcOrd="0" destOrd="0" presId="urn:microsoft.com/office/officeart/2005/8/layout/hierarchy4"/>
    <dgm:cxn modelId="{C9D79245-D1A2-4C4D-BB75-C39932163AD5}" srcId="{B523132B-153A-4047-9474-4AE344F259D1}" destId="{8D9A2F12-B4F7-4261-B1DD-B7B1B29DDC67}" srcOrd="1" destOrd="0" parTransId="{C0B9D6FA-3628-49DF-8515-8312FCB5C13F}" sibTransId="{32A66DB3-0CF3-44E3-8FCB-04D57E69A0FA}"/>
    <dgm:cxn modelId="{6C15FC6F-3F21-449B-BB21-1CAB4E1A1193}" type="presOf" srcId="{3F27BD74-5EE6-422F-9F53-9E11857A0017}" destId="{D2FB22E8-0528-43DD-874E-6C180EAD5D1D}" srcOrd="0" destOrd="0" presId="urn:microsoft.com/office/officeart/2005/8/layout/hierarchy4"/>
    <dgm:cxn modelId="{7F484093-AFE2-4F65-ADB3-18858F0AFA9F}" type="presOf" srcId="{7C983C57-E897-4262-B594-999AD347FB1C}" destId="{778F1B68-4D5B-4A7E-991E-8194DA4662A5}" srcOrd="0" destOrd="0" presId="urn:microsoft.com/office/officeart/2005/8/layout/hierarchy4"/>
    <dgm:cxn modelId="{F219E89B-E616-4C94-BF40-ED4528EE2B65}" srcId="{3F27BD74-5EE6-422F-9F53-9E11857A0017}" destId="{7C983C57-E897-4262-B594-999AD347FB1C}" srcOrd="0" destOrd="0" parTransId="{DFA1A0A7-ECFF-4FB0-B585-747451A3F792}" sibTransId="{8162B153-DB9D-4960-968F-2EFBFF50D681}"/>
    <dgm:cxn modelId="{CCB141B7-B5F0-4487-ACF7-B4E44A11A081}" srcId="{9CDA3E9E-5C70-48D9-B910-893501E62A43}" destId="{56C42E60-FDD4-4146-940C-850376803DF8}" srcOrd="0" destOrd="0" parTransId="{C5EA74C7-8262-40B3-82CE-BAA61103657B}" sibTransId="{32DE56FC-9BBF-465A-9599-DDEAFC1EB0BB}"/>
    <dgm:cxn modelId="{340FD1D5-77FA-4021-BC20-7D111E73CCE6}" srcId="{56C42E60-FDD4-4146-940C-850376803DF8}" destId="{3F27BD74-5EE6-422F-9F53-9E11857A0017}" srcOrd="0" destOrd="0" parTransId="{D1E98BEA-6C96-41C4-8912-9CD2962E5339}" sibTransId="{9A34918D-41FE-4E13-BB24-E3E9F08EBBF3}"/>
    <dgm:cxn modelId="{631D78EA-57B1-49B6-AC91-09238CDBB0CC}" srcId="{56C42E60-FDD4-4146-940C-850376803DF8}" destId="{B523132B-153A-4047-9474-4AE344F259D1}" srcOrd="1" destOrd="0" parTransId="{E42BA83C-4C0C-4612-AD0E-562E47EDC7EC}" sibTransId="{C03A05A0-451E-4824-A971-877D21CF6108}"/>
    <dgm:cxn modelId="{1AAE57EF-5503-4186-8184-4143812F9A51}" srcId="{B523132B-153A-4047-9474-4AE344F259D1}" destId="{FF362D67-7029-44F3-9C06-C31BD9008327}" srcOrd="0" destOrd="0" parTransId="{1F50BB35-D1B5-45F6-A524-1376F5FE69AA}" sibTransId="{F3812FE9-FF88-4DCF-A7F9-7314D4316386}"/>
    <dgm:cxn modelId="{8EC08C25-F785-46EB-8E4E-44ED7E7002BC}" type="presParOf" srcId="{B3A0FAA0-E662-4171-B416-FDC8527CC1FB}" destId="{C8762892-2EEC-469E-AA1B-D6EE28DFBAB6}" srcOrd="0" destOrd="0" presId="urn:microsoft.com/office/officeart/2005/8/layout/hierarchy4"/>
    <dgm:cxn modelId="{A3E98D73-1066-41D7-A9D7-CECA691E8A1D}" type="presParOf" srcId="{C8762892-2EEC-469E-AA1B-D6EE28DFBAB6}" destId="{7BB51E06-1506-4A4A-A5EA-D2E2A1498F1A}" srcOrd="0" destOrd="0" presId="urn:microsoft.com/office/officeart/2005/8/layout/hierarchy4"/>
    <dgm:cxn modelId="{4BF1B801-62F4-4D02-B248-22400F336D08}" type="presParOf" srcId="{C8762892-2EEC-469E-AA1B-D6EE28DFBAB6}" destId="{53762F7E-2F2E-4887-B252-510785F589CE}" srcOrd="1" destOrd="0" presId="urn:microsoft.com/office/officeart/2005/8/layout/hierarchy4"/>
    <dgm:cxn modelId="{C372810B-1021-49DC-BD4C-3F2825E7B443}" type="presParOf" srcId="{C8762892-2EEC-469E-AA1B-D6EE28DFBAB6}" destId="{F6379340-3F0C-4371-8039-5441391C0233}" srcOrd="2" destOrd="0" presId="urn:microsoft.com/office/officeart/2005/8/layout/hierarchy4"/>
    <dgm:cxn modelId="{78AD2018-DDB4-4E28-86D0-318ABCB04745}" type="presParOf" srcId="{F6379340-3F0C-4371-8039-5441391C0233}" destId="{582984E2-FE7A-4798-9963-F20E18D1811B}" srcOrd="0" destOrd="0" presId="urn:microsoft.com/office/officeart/2005/8/layout/hierarchy4"/>
    <dgm:cxn modelId="{578233CD-5BD1-47BB-936D-333114C440EE}" type="presParOf" srcId="{582984E2-FE7A-4798-9963-F20E18D1811B}" destId="{D2FB22E8-0528-43DD-874E-6C180EAD5D1D}" srcOrd="0" destOrd="0" presId="urn:microsoft.com/office/officeart/2005/8/layout/hierarchy4"/>
    <dgm:cxn modelId="{FD386509-8602-4896-91B4-C803FD859BC5}" type="presParOf" srcId="{582984E2-FE7A-4798-9963-F20E18D1811B}" destId="{EDB8D0ED-114E-45FD-B241-1441C0074D9D}" srcOrd="1" destOrd="0" presId="urn:microsoft.com/office/officeart/2005/8/layout/hierarchy4"/>
    <dgm:cxn modelId="{60EF1CD3-2FC2-4971-BD57-0005C1637D0C}" type="presParOf" srcId="{582984E2-FE7A-4798-9963-F20E18D1811B}" destId="{D6E3438B-52EC-422D-8A2F-4BFC3DB39C69}" srcOrd="2" destOrd="0" presId="urn:microsoft.com/office/officeart/2005/8/layout/hierarchy4"/>
    <dgm:cxn modelId="{D532B484-4CA4-4E18-B008-E93520A05D17}" type="presParOf" srcId="{D6E3438B-52EC-422D-8A2F-4BFC3DB39C69}" destId="{26458CBE-F60D-4885-8E3B-FA4AF77846AB}" srcOrd="0" destOrd="0" presId="urn:microsoft.com/office/officeart/2005/8/layout/hierarchy4"/>
    <dgm:cxn modelId="{D425A7F7-984D-4330-B329-E133A4D15842}" type="presParOf" srcId="{26458CBE-F60D-4885-8E3B-FA4AF77846AB}" destId="{778F1B68-4D5B-4A7E-991E-8194DA4662A5}" srcOrd="0" destOrd="0" presId="urn:microsoft.com/office/officeart/2005/8/layout/hierarchy4"/>
    <dgm:cxn modelId="{A0D219B8-27FE-4F3B-8622-59C1D7BE5DE0}" type="presParOf" srcId="{26458CBE-F60D-4885-8E3B-FA4AF77846AB}" destId="{EFECAE11-2666-4A97-92D3-A6DB49E95CE1}" srcOrd="1" destOrd="0" presId="urn:microsoft.com/office/officeart/2005/8/layout/hierarchy4"/>
    <dgm:cxn modelId="{52035655-5897-424B-A6E6-749BAA78C5AA}" type="presParOf" srcId="{F6379340-3F0C-4371-8039-5441391C0233}" destId="{CD3C7603-F5DA-4BB7-8E88-99D3AD579DA9}" srcOrd="1" destOrd="0" presId="urn:microsoft.com/office/officeart/2005/8/layout/hierarchy4"/>
    <dgm:cxn modelId="{3101588F-B14B-4570-89E6-FC8FB195BC03}" type="presParOf" srcId="{F6379340-3F0C-4371-8039-5441391C0233}" destId="{3547EC36-811E-4B76-B121-96AF191AD72C}" srcOrd="2" destOrd="0" presId="urn:microsoft.com/office/officeart/2005/8/layout/hierarchy4"/>
    <dgm:cxn modelId="{A84712D9-4AF4-40F6-926F-4DF0572691E0}" type="presParOf" srcId="{3547EC36-811E-4B76-B121-96AF191AD72C}" destId="{C315D827-35CE-4313-8EEF-CF63891F866C}" srcOrd="0" destOrd="0" presId="urn:microsoft.com/office/officeart/2005/8/layout/hierarchy4"/>
    <dgm:cxn modelId="{E081C378-F924-4974-A001-D370871C16B4}" type="presParOf" srcId="{3547EC36-811E-4B76-B121-96AF191AD72C}" destId="{87F69F9F-DA5D-4EF6-83E4-AACC68D4D726}" srcOrd="1" destOrd="0" presId="urn:microsoft.com/office/officeart/2005/8/layout/hierarchy4"/>
    <dgm:cxn modelId="{01B39E64-33D5-44B3-8EA9-95F69A6FFDDD}" type="presParOf" srcId="{3547EC36-811E-4B76-B121-96AF191AD72C}" destId="{C653956B-AC64-4048-9E5E-1A54421E2D34}" srcOrd="2" destOrd="0" presId="urn:microsoft.com/office/officeart/2005/8/layout/hierarchy4"/>
    <dgm:cxn modelId="{318A6D68-F291-413D-B458-80E820FC560E}" type="presParOf" srcId="{C653956B-AC64-4048-9E5E-1A54421E2D34}" destId="{8F5291F5-0FE6-4AE5-9D81-CD67069AF17D}" srcOrd="0" destOrd="0" presId="urn:microsoft.com/office/officeart/2005/8/layout/hierarchy4"/>
    <dgm:cxn modelId="{617ED052-C189-45D4-AF0E-076A3BF2FEF7}" type="presParOf" srcId="{8F5291F5-0FE6-4AE5-9D81-CD67069AF17D}" destId="{9C0FDFC1-F233-4502-8389-A1F2D1A8F907}" srcOrd="0" destOrd="0" presId="urn:microsoft.com/office/officeart/2005/8/layout/hierarchy4"/>
    <dgm:cxn modelId="{F425BF70-0962-4508-9B69-29B59BD4D788}" type="presParOf" srcId="{8F5291F5-0FE6-4AE5-9D81-CD67069AF17D}" destId="{53896C97-BC4A-4A5D-A00E-2EAE27B35056}" srcOrd="1" destOrd="0" presId="urn:microsoft.com/office/officeart/2005/8/layout/hierarchy4"/>
    <dgm:cxn modelId="{F6F64E67-B013-46E8-BA04-80EB5BD85E12}" type="presParOf" srcId="{C653956B-AC64-4048-9E5E-1A54421E2D34}" destId="{BE0C29C4-EED2-479B-ACE0-9D1BCE2D613E}" srcOrd="1" destOrd="0" presId="urn:microsoft.com/office/officeart/2005/8/layout/hierarchy4"/>
    <dgm:cxn modelId="{96B41AF7-AC0B-4597-9621-41F8052C308C}" type="presParOf" srcId="{C653956B-AC64-4048-9E5E-1A54421E2D34}" destId="{6A51936C-2838-4B9A-9289-F5C189A6C5D4}" srcOrd="2" destOrd="0" presId="urn:microsoft.com/office/officeart/2005/8/layout/hierarchy4"/>
    <dgm:cxn modelId="{EFC1378A-5499-4E98-BE99-757148A01F81}" type="presParOf" srcId="{6A51936C-2838-4B9A-9289-F5C189A6C5D4}" destId="{D640ED4E-9CE8-45F0-9686-8A70D87F9C40}" srcOrd="0" destOrd="0" presId="urn:microsoft.com/office/officeart/2005/8/layout/hierarchy4"/>
    <dgm:cxn modelId="{A8A37943-1673-44B0-8B07-2BD584B74736}" type="presParOf" srcId="{6A51936C-2838-4B9A-9289-F5C189A6C5D4}" destId="{7E2BC0AF-C100-49DB-860E-2A39F6229042}"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61B4ECD-9383-49DA-AA04-7FBF1045AECE}"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es-CL"/>
        </a:p>
      </dgm:t>
    </dgm:pt>
    <dgm:pt modelId="{CE848E4E-E836-4EE7-AB76-E24B8B8D3F0C}">
      <dgm:prSet/>
      <dgm:spPr/>
      <dgm:t>
        <a:bodyPr/>
        <a:lstStyle/>
        <a:p>
          <a:r>
            <a:rPr lang="es-ES" dirty="0"/>
            <a:t>Agenda de Energía</a:t>
          </a:r>
          <a:endParaRPr lang="es-CL" dirty="0"/>
        </a:p>
      </dgm:t>
    </dgm:pt>
    <dgm:pt modelId="{1FA5A47F-49BF-42A5-8CD9-B5B83A8A64DA}" type="parTrans" cxnId="{CC03A6D8-D5DA-4C5F-8220-10D0BD3B96DD}">
      <dgm:prSet/>
      <dgm:spPr/>
      <dgm:t>
        <a:bodyPr/>
        <a:lstStyle/>
        <a:p>
          <a:endParaRPr lang="es-CL"/>
        </a:p>
      </dgm:t>
    </dgm:pt>
    <dgm:pt modelId="{A1189179-FEAF-401E-A113-FD8A32BF2079}" type="sibTrans" cxnId="{CC03A6D8-D5DA-4C5F-8220-10D0BD3B96DD}">
      <dgm:prSet/>
      <dgm:spPr/>
      <dgm:t>
        <a:bodyPr/>
        <a:lstStyle/>
        <a:p>
          <a:endParaRPr lang="es-CL"/>
        </a:p>
      </dgm:t>
    </dgm:pt>
    <dgm:pt modelId="{DE1AE61C-57D9-4DB7-8F19-A9941B67DC33}">
      <dgm:prSet/>
      <dgm:spPr/>
      <dgm:t>
        <a:bodyPr/>
        <a:lstStyle/>
        <a:p>
          <a:r>
            <a:rPr lang="es-ES" dirty="0"/>
            <a:t>Política Energética 2050</a:t>
          </a:r>
          <a:endParaRPr lang="es-CL" dirty="0"/>
        </a:p>
      </dgm:t>
    </dgm:pt>
    <dgm:pt modelId="{783E12D9-B62D-44E4-A0F9-D9630F2C4F4A}" type="parTrans" cxnId="{93D78125-E6B1-40B7-9604-F308067B4C3B}">
      <dgm:prSet/>
      <dgm:spPr/>
      <dgm:t>
        <a:bodyPr/>
        <a:lstStyle/>
        <a:p>
          <a:endParaRPr lang="es-CL"/>
        </a:p>
      </dgm:t>
    </dgm:pt>
    <dgm:pt modelId="{8AD019BA-91FB-4B38-9B51-1BEDDC3628AB}" type="sibTrans" cxnId="{93D78125-E6B1-40B7-9604-F308067B4C3B}">
      <dgm:prSet/>
      <dgm:spPr/>
      <dgm:t>
        <a:bodyPr/>
        <a:lstStyle/>
        <a:p>
          <a:endParaRPr lang="es-CL"/>
        </a:p>
      </dgm:t>
    </dgm:pt>
    <dgm:pt modelId="{E11D152F-8766-4A63-9C50-D6026D56B2D5}">
      <dgm:prSet/>
      <dgm:spPr/>
      <dgm:t>
        <a:bodyPr/>
        <a:lstStyle/>
        <a:p>
          <a:r>
            <a:rPr lang="es-ES" dirty="0"/>
            <a:t>Plan de Mitigación de Gases de Efecto Invernadero Para el Sector Energía</a:t>
          </a:r>
          <a:endParaRPr lang="es-CL" dirty="0"/>
        </a:p>
      </dgm:t>
    </dgm:pt>
    <dgm:pt modelId="{79FC5221-2651-4478-9B02-7A01FFF8461A}" type="parTrans" cxnId="{4F2262A9-9DE7-4139-9B93-54C7E217090A}">
      <dgm:prSet/>
      <dgm:spPr/>
      <dgm:t>
        <a:bodyPr/>
        <a:lstStyle/>
        <a:p>
          <a:endParaRPr lang="es-CL"/>
        </a:p>
      </dgm:t>
    </dgm:pt>
    <dgm:pt modelId="{4EA7889C-8EA6-42E4-B49E-934E1ED69757}" type="sibTrans" cxnId="{4F2262A9-9DE7-4139-9B93-54C7E217090A}">
      <dgm:prSet/>
      <dgm:spPr/>
      <dgm:t>
        <a:bodyPr/>
        <a:lstStyle/>
        <a:p>
          <a:endParaRPr lang="es-CL"/>
        </a:p>
      </dgm:t>
    </dgm:pt>
    <dgm:pt modelId="{F20B288F-C259-45B5-BE0D-C985FD8D4901}">
      <dgm:prSet/>
      <dgm:spPr/>
      <dgm:t>
        <a:bodyPr/>
        <a:lstStyle/>
        <a:p>
          <a:r>
            <a:rPr lang="es-ES" dirty="0"/>
            <a:t>Ruta Energética </a:t>
          </a:r>
        </a:p>
        <a:p>
          <a:r>
            <a:rPr lang="es-ES" dirty="0"/>
            <a:t>2018-2022</a:t>
          </a:r>
          <a:endParaRPr lang="es-CL" dirty="0"/>
        </a:p>
      </dgm:t>
    </dgm:pt>
    <dgm:pt modelId="{11CCFC61-BDED-4207-AE18-DE133AED1693}" type="parTrans" cxnId="{24873C5B-BFEE-4675-8D7F-746B1BFAA2A7}">
      <dgm:prSet/>
      <dgm:spPr/>
      <dgm:t>
        <a:bodyPr/>
        <a:lstStyle/>
        <a:p>
          <a:endParaRPr lang="es-CL"/>
        </a:p>
      </dgm:t>
    </dgm:pt>
    <dgm:pt modelId="{146A6F22-8985-4674-9E9C-F5FBD9F8F6E7}" type="sibTrans" cxnId="{24873C5B-BFEE-4675-8D7F-746B1BFAA2A7}">
      <dgm:prSet/>
      <dgm:spPr/>
      <dgm:t>
        <a:bodyPr/>
        <a:lstStyle/>
        <a:p>
          <a:endParaRPr lang="es-CL"/>
        </a:p>
      </dgm:t>
    </dgm:pt>
    <dgm:pt modelId="{358DAF58-5B9E-4E3B-B205-54DD457CB61A}">
      <dgm:prSet/>
      <dgm:spPr/>
      <dgm:t>
        <a:bodyPr/>
        <a:lstStyle/>
        <a:p>
          <a:r>
            <a:rPr lang="es-ES" dirty="0"/>
            <a:t>Mesa de Geotermia</a:t>
          </a:r>
          <a:endParaRPr lang="es-CL" dirty="0"/>
        </a:p>
      </dgm:t>
    </dgm:pt>
    <dgm:pt modelId="{DC4C9E10-8FCF-4039-AF30-3C2F8ACC3161}" type="parTrans" cxnId="{6D5EFB62-B1A2-4C53-8436-0D25648983F1}">
      <dgm:prSet/>
      <dgm:spPr/>
      <dgm:t>
        <a:bodyPr/>
        <a:lstStyle/>
        <a:p>
          <a:endParaRPr lang="es-CL"/>
        </a:p>
      </dgm:t>
    </dgm:pt>
    <dgm:pt modelId="{711C591C-FC07-4E09-9BC1-15766BBD993F}" type="sibTrans" cxnId="{6D5EFB62-B1A2-4C53-8436-0D25648983F1}">
      <dgm:prSet/>
      <dgm:spPr/>
      <dgm:t>
        <a:bodyPr/>
        <a:lstStyle/>
        <a:p>
          <a:endParaRPr lang="es-CL"/>
        </a:p>
      </dgm:t>
    </dgm:pt>
    <dgm:pt modelId="{15C3E061-CD6F-4ED6-8350-A8C60CF021B5}">
      <dgm:prSet/>
      <dgm:spPr/>
      <dgm:t>
        <a:bodyPr/>
        <a:lstStyle/>
        <a:p>
          <a:r>
            <a:rPr lang="es-ES" dirty="0"/>
            <a:t>Compromiso de Descarbonizar la matriz energética: Mesa de Descarbonización</a:t>
          </a:r>
          <a:endParaRPr lang="es-CL" dirty="0"/>
        </a:p>
      </dgm:t>
    </dgm:pt>
    <dgm:pt modelId="{F4B11827-5ADB-49AB-9A0C-98856F829965}" type="parTrans" cxnId="{0F82BE45-0553-467F-869C-5F1342B375FB}">
      <dgm:prSet/>
      <dgm:spPr/>
      <dgm:t>
        <a:bodyPr/>
        <a:lstStyle/>
        <a:p>
          <a:endParaRPr lang="es-CL"/>
        </a:p>
      </dgm:t>
    </dgm:pt>
    <dgm:pt modelId="{5A2BFDDD-6C15-454F-A2FA-3C37BE44BF5A}" type="sibTrans" cxnId="{0F82BE45-0553-467F-869C-5F1342B375FB}">
      <dgm:prSet/>
      <dgm:spPr/>
      <dgm:t>
        <a:bodyPr/>
        <a:lstStyle/>
        <a:p>
          <a:endParaRPr lang="es-CL"/>
        </a:p>
      </dgm:t>
    </dgm:pt>
    <dgm:pt modelId="{253632F5-A270-44AA-B302-B6D17508434E}">
      <dgm:prSet/>
      <dgm:spPr/>
      <dgm:t>
        <a:bodyPr/>
        <a:lstStyle/>
        <a:p>
          <a:r>
            <a:rPr lang="es-ES" dirty="0"/>
            <a:t>Perfeccionamiento del sistema de licitaciones de suministro</a:t>
          </a:r>
        </a:p>
        <a:p>
          <a:r>
            <a:rPr lang="es-ES" dirty="0"/>
            <a:t>(Ley 20.805 )</a:t>
          </a:r>
          <a:endParaRPr lang="es-CL" dirty="0"/>
        </a:p>
      </dgm:t>
    </dgm:pt>
    <dgm:pt modelId="{85658870-C267-4B08-A37E-29AC47185A31}" type="parTrans" cxnId="{6E6328CA-0485-45AC-9CE6-4279086B3F49}">
      <dgm:prSet/>
      <dgm:spPr/>
      <dgm:t>
        <a:bodyPr/>
        <a:lstStyle/>
        <a:p>
          <a:endParaRPr lang="es-CL"/>
        </a:p>
      </dgm:t>
    </dgm:pt>
    <dgm:pt modelId="{36196EB9-3B3B-4F0B-9509-2A4C333C3F21}" type="sibTrans" cxnId="{6E6328CA-0485-45AC-9CE6-4279086B3F49}">
      <dgm:prSet/>
      <dgm:spPr/>
      <dgm:t>
        <a:bodyPr/>
        <a:lstStyle/>
        <a:p>
          <a:endParaRPr lang="es-CL"/>
        </a:p>
      </dgm:t>
    </dgm:pt>
    <dgm:pt modelId="{881AE621-CD4A-4347-A27E-19BF423821AD}">
      <dgm:prSet/>
      <dgm:spPr/>
      <dgm:t>
        <a:bodyPr/>
        <a:lstStyle/>
        <a:p>
          <a:r>
            <a:rPr lang="es-ES" dirty="0"/>
            <a:t>Ampliación de la matriz energética, mediante fuentes ERNC</a:t>
          </a:r>
        </a:p>
        <a:p>
          <a:r>
            <a:rPr lang="es-ES" dirty="0"/>
            <a:t>(Ley 20.698)</a:t>
          </a:r>
          <a:endParaRPr lang="es-CL" dirty="0"/>
        </a:p>
      </dgm:t>
    </dgm:pt>
    <dgm:pt modelId="{D663D67F-3E24-4B02-87C3-F47DB58A3355}" type="parTrans" cxnId="{69FE32C0-4EEB-45C1-8933-9C8F9432C902}">
      <dgm:prSet/>
      <dgm:spPr/>
      <dgm:t>
        <a:bodyPr/>
        <a:lstStyle/>
        <a:p>
          <a:endParaRPr lang="es-CL"/>
        </a:p>
      </dgm:t>
    </dgm:pt>
    <dgm:pt modelId="{FA3B000A-0CA7-4D18-B6F0-1F2C091AC362}" type="sibTrans" cxnId="{69FE32C0-4EEB-45C1-8933-9C8F9432C902}">
      <dgm:prSet/>
      <dgm:spPr/>
      <dgm:t>
        <a:bodyPr/>
        <a:lstStyle/>
        <a:p>
          <a:endParaRPr lang="es-CL"/>
        </a:p>
      </dgm:t>
    </dgm:pt>
    <dgm:pt modelId="{D837C014-8F31-4E0F-B9CB-6C96E82CC61D}" type="pres">
      <dgm:prSet presAssocID="{661B4ECD-9383-49DA-AA04-7FBF1045AECE}" presName="diagram" presStyleCnt="0">
        <dgm:presLayoutVars>
          <dgm:dir/>
          <dgm:resizeHandles val="exact"/>
        </dgm:presLayoutVars>
      </dgm:prSet>
      <dgm:spPr/>
    </dgm:pt>
    <dgm:pt modelId="{D22E9BDC-31EB-4B47-9A72-70AE6CD38EB0}" type="pres">
      <dgm:prSet presAssocID="{881AE621-CD4A-4347-A27E-19BF423821AD}" presName="node" presStyleLbl="node1" presStyleIdx="0" presStyleCnt="8">
        <dgm:presLayoutVars>
          <dgm:bulletEnabled val="1"/>
        </dgm:presLayoutVars>
      </dgm:prSet>
      <dgm:spPr/>
    </dgm:pt>
    <dgm:pt modelId="{8DB14F79-6E5B-41B3-937B-159ADAE03700}" type="pres">
      <dgm:prSet presAssocID="{FA3B000A-0CA7-4D18-B6F0-1F2C091AC362}" presName="sibTrans" presStyleCnt="0"/>
      <dgm:spPr/>
    </dgm:pt>
    <dgm:pt modelId="{03AC3020-C819-468C-9F93-2C462844C39E}" type="pres">
      <dgm:prSet presAssocID="{CE848E4E-E836-4EE7-AB76-E24B8B8D3F0C}" presName="node" presStyleLbl="node1" presStyleIdx="1" presStyleCnt="8">
        <dgm:presLayoutVars>
          <dgm:bulletEnabled val="1"/>
        </dgm:presLayoutVars>
      </dgm:prSet>
      <dgm:spPr/>
    </dgm:pt>
    <dgm:pt modelId="{F706EA8A-FC7C-42A7-A12F-CE6F596177E4}" type="pres">
      <dgm:prSet presAssocID="{A1189179-FEAF-401E-A113-FD8A32BF2079}" presName="sibTrans" presStyleCnt="0"/>
      <dgm:spPr/>
    </dgm:pt>
    <dgm:pt modelId="{DE08E8FD-AD2A-4F2E-8CC2-7A33AA41E04F}" type="pres">
      <dgm:prSet presAssocID="{DE1AE61C-57D9-4DB7-8F19-A9941B67DC33}" presName="node" presStyleLbl="node1" presStyleIdx="2" presStyleCnt="8">
        <dgm:presLayoutVars>
          <dgm:bulletEnabled val="1"/>
        </dgm:presLayoutVars>
      </dgm:prSet>
      <dgm:spPr/>
    </dgm:pt>
    <dgm:pt modelId="{72BB7564-31F2-41C8-A60D-4E19BB63B412}" type="pres">
      <dgm:prSet presAssocID="{8AD019BA-91FB-4B38-9B51-1BEDDC3628AB}" presName="sibTrans" presStyleCnt="0"/>
      <dgm:spPr/>
    </dgm:pt>
    <dgm:pt modelId="{E546EB21-C501-4C0F-B859-638061D00E13}" type="pres">
      <dgm:prSet presAssocID="{253632F5-A270-44AA-B302-B6D17508434E}" presName="node" presStyleLbl="node1" presStyleIdx="3" presStyleCnt="8">
        <dgm:presLayoutVars>
          <dgm:bulletEnabled val="1"/>
        </dgm:presLayoutVars>
      </dgm:prSet>
      <dgm:spPr/>
    </dgm:pt>
    <dgm:pt modelId="{EE893921-61A2-438D-9D0A-9FDBBB71021D}" type="pres">
      <dgm:prSet presAssocID="{36196EB9-3B3B-4F0B-9509-2A4C333C3F21}" presName="sibTrans" presStyleCnt="0"/>
      <dgm:spPr/>
    </dgm:pt>
    <dgm:pt modelId="{E768D95D-9265-4E5F-8038-F1FD1267675E}" type="pres">
      <dgm:prSet presAssocID="{E11D152F-8766-4A63-9C50-D6026D56B2D5}" presName="node" presStyleLbl="node1" presStyleIdx="4" presStyleCnt="8">
        <dgm:presLayoutVars>
          <dgm:bulletEnabled val="1"/>
        </dgm:presLayoutVars>
      </dgm:prSet>
      <dgm:spPr/>
    </dgm:pt>
    <dgm:pt modelId="{3A9FFF2D-E928-4F29-B027-8D8F30AAA754}" type="pres">
      <dgm:prSet presAssocID="{4EA7889C-8EA6-42E4-B49E-934E1ED69757}" presName="sibTrans" presStyleCnt="0"/>
      <dgm:spPr/>
    </dgm:pt>
    <dgm:pt modelId="{67AEBD87-4869-48F7-9B70-9FE76AC94EE3}" type="pres">
      <dgm:prSet presAssocID="{F20B288F-C259-45B5-BE0D-C985FD8D4901}" presName="node" presStyleLbl="node1" presStyleIdx="5" presStyleCnt="8">
        <dgm:presLayoutVars>
          <dgm:bulletEnabled val="1"/>
        </dgm:presLayoutVars>
      </dgm:prSet>
      <dgm:spPr/>
    </dgm:pt>
    <dgm:pt modelId="{8CDF5003-DED3-4EE2-AFB6-1D04FE80DF52}" type="pres">
      <dgm:prSet presAssocID="{146A6F22-8985-4674-9E9C-F5FBD9F8F6E7}" presName="sibTrans" presStyleCnt="0"/>
      <dgm:spPr/>
    </dgm:pt>
    <dgm:pt modelId="{14299DFD-A21F-417B-ABFA-5DEB45941ADD}" type="pres">
      <dgm:prSet presAssocID="{358DAF58-5B9E-4E3B-B205-54DD457CB61A}" presName="node" presStyleLbl="node1" presStyleIdx="6" presStyleCnt="8">
        <dgm:presLayoutVars>
          <dgm:bulletEnabled val="1"/>
        </dgm:presLayoutVars>
      </dgm:prSet>
      <dgm:spPr/>
    </dgm:pt>
    <dgm:pt modelId="{6CE6D401-B7D8-4BFA-B05E-1DA9ECCB119E}" type="pres">
      <dgm:prSet presAssocID="{711C591C-FC07-4E09-9BC1-15766BBD993F}" presName="sibTrans" presStyleCnt="0"/>
      <dgm:spPr/>
    </dgm:pt>
    <dgm:pt modelId="{E3A8A283-6AAC-47E8-9B3A-946FEC1928D3}" type="pres">
      <dgm:prSet presAssocID="{15C3E061-CD6F-4ED6-8350-A8C60CF021B5}" presName="node" presStyleLbl="node1" presStyleIdx="7" presStyleCnt="8" custLinFactNeighborY="-770">
        <dgm:presLayoutVars>
          <dgm:bulletEnabled val="1"/>
        </dgm:presLayoutVars>
      </dgm:prSet>
      <dgm:spPr/>
    </dgm:pt>
  </dgm:ptLst>
  <dgm:cxnLst>
    <dgm:cxn modelId="{93D78125-E6B1-40B7-9604-F308067B4C3B}" srcId="{661B4ECD-9383-49DA-AA04-7FBF1045AECE}" destId="{DE1AE61C-57D9-4DB7-8F19-A9941B67DC33}" srcOrd="2" destOrd="0" parTransId="{783E12D9-B62D-44E4-A0F9-D9630F2C4F4A}" sibTransId="{8AD019BA-91FB-4B38-9B51-1BEDDC3628AB}"/>
    <dgm:cxn modelId="{2E3B335B-5E05-4EA4-B795-950E5F862CF6}" type="presOf" srcId="{253632F5-A270-44AA-B302-B6D17508434E}" destId="{E546EB21-C501-4C0F-B859-638061D00E13}" srcOrd="0" destOrd="0" presId="urn:microsoft.com/office/officeart/2005/8/layout/default"/>
    <dgm:cxn modelId="{24873C5B-BFEE-4675-8D7F-746B1BFAA2A7}" srcId="{661B4ECD-9383-49DA-AA04-7FBF1045AECE}" destId="{F20B288F-C259-45B5-BE0D-C985FD8D4901}" srcOrd="5" destOrd="0" parTransId="{11CCFC61-BDED-4207-AE18-DE133AED1693}" sibTransId="{146A6F22-8985-4674-9E9C-F5FBD9F8F6E7}"/>
    <dgm:cxn modelId="{92839E61-761A-42E8-B8D8-EFA20928928E}" type="presOf" srcId="{E11D152F-8766-4A63-9C50-D6026D56B2D5}" destId="{E768D95D-9265-4E5F-8038-F1FD1267675E}" srcOrd="0" destOrd="0" presId="urn:microsoft.com/office/officeart/2005/8/layout/default"/>
    <dgm:cxn modelId="{6D5EFB62-B1A2-4C53-8436-0D25648983F1}" srcId="{661B4ECD-9383-49DA-AA04-7FBF1045AECE}" destId="{358DAF58-5B9E-4E3B-B205-54DD457CB61A}" srcOrd="6" destOrd="0" parTransId="{DC4C9E10-8FCF-4039-AF30-3C2F8ACC3161}" sibTransId="{711C591C-FC07-4E09-9BC1-15766BBD993F}"/>
    <dgm:cxn modelId="{0F82BE45-0553-467F-869C-5F1342B375FB}" srcId="{661B4ECD-9383-49DA-AA04-7FBF1045AECE}" destId="{15C3E061-CD6F-4ED6-8350-A8C60CF021B5}" srcOrd="7" destOrd="0" parTransId="{F4B11827-5ADB-49AB-9A0C-98856F829965}" sibTransId="{5A2BFDDD-6C15-454F-A2FA-3C37BE44BF5A}"/>
    <dgm:cxn modelId="{7480386E-0E59-426B-B4B2-510741D6745D}" type="presOf" srcId="{CE848E4E-E836-4EE7-AB76-E24B8B8D3F0C}" destId="{03AC3020-C819-468C-9F93-2C462844C39E}" srcOrd="0" destOrd="0" presId="urn:microsoft.com/office/officeart/2005/8/layout/default"/>
    <dgm:cxn modelId="{2FD59F87-5732-48B3-959F-767AB69490C7}" type="presOf" srcId="{661B4ECD-9383-49DA-AA04-7FBF1045AECE}" destId="{D837C014-8F31-4E0F-B9CB-6C96E82CC61D}" srcOrd="0" destOrd="0" presId="urn:microsoft.com/office/officeart/2005/8/layout/default"/>
    <dgm:cxn modelId="{2FB7519B-0129-4D77-9B52-88A1C44AC2A6}" type="presOf" srcId="{15C3E061-CD6F-4ED6-8350-A8C60CF021B5}" destId="{E3A8A283-6AAC-47E8-9B3A-946FEC1928D3}" srcOrd="0" destOrd="0" presId="urn:microsoft.com/office/officeart/2005/8/layout/default"/>
    <dgm:cxn modelId="{B7FFC69C-DC07-4F4B-A75A-045E0EF2B92F}" type="presOf" srcId="{358DAF58-5B9E-4E3B-B205-54DD457CB61A}" destId="{14299DFD-A21F-417B-ABFA-5DEB45941ADD}" srcOrd="0" destOrd="0" presId="urn:microsoft.com/office/officeart/2005/8/layout/default"/>
    <dgm:cxn modelId="{4F2262A9-9DE7-4139-9B93-54C7E217090A}" srcId="{661B4ECD-9383-49DA-AA04-7FBF1045AECE}" destId="{E11D152F-8766-4A63-9C50-D6026D56B2D5}" srcOrd="4" destOrd="0" parTransId="{79FC5221-2651-4478-9B02-7A01FFF8461A}" sibTransId="{4EA7889C-8EA6-42E4-B49E-934E1ED69757}"/>
    <dgm:cxn modelId="{5E1EB1B2-9FDE-4C56-BDDC-11ECC5871D7D}" type="presOf" srcId="{DE1AE61C-57D9-4DB7-8F19-A9941B67DC33}" destId="{DE08E8FD-AD2A-4F2E-8CC2-7A33AA41E04F}" srcOrd="0" destOrd="0" presId="urn:microsoft.com/office/officeart/2005/8/layout/default"/>
    <dgm:cxn modelId="{69FE32C0-4EEB-45C1-8933-9C8F9432C902}" srcId="{661B4ECD-9383-49DA-AA04-7FBF1045AECE}" destId="{881AE621-CD4A-4347-A27E-19BF423821AD}" srcOrd="0" destOrd="0" parTransId="{D663D67F-3E24-4B02-87C3-F47DB58A3355}" sibTransId="{FA3B000A-0CA7-4D18-B6F0-1F2C091AC362}"/>
    <dgm:cxn modelId="{6E6328CA-0485-45AC-9CE6-4279086B3F49}" srcId="{661B4ECD-9383-49DA-AA04-7FBF1045AECE}" destId="{253632F5-A270-44AA-B302-B6D17508434E}" srcOrd="3" destOrd="0" parTransId="{85658870-C267-4B08-A37E-29AC47185A31}" sibTransId="{36196EB9-3B3B-4F0B-9509-2A4C333C3F21}"/>
    <dgm:cxn modelId="{CC03A6D8-D5DA-4C5F-8220-10D0BD3B96DD}" srcId="{661B4ECD-9383-49DA-AA04-7FBF1045AECE}" destId="{CE848E4E-E836-4EE7-AB76-E24B8B8D3F0C}" srcOrd="1" destOrd="0" parTransId="{1FA5A47F-49BF-42A5-8CD9-B5B83A8A64DA}" sibTransId="{A1189179-FEAF-401E-A113-FD8A32BF2079}"/>
    <dgm:cxn modelId="{61F77FDB-2597-4B97-BA23-4348C91CDA2E}" type="presOf" srcId="{881AE621-CD4A-4347-A27E-19BF423821AD}" destId="{D22E9BDC-31EB-4B47-9A72-70AE6CD38EB0}" srcOrd="0" destOrd="0" presId="urn:microsoft.com/office/officeart/2005/8/layout/default"/>
    <dgm:cxn modelId="{0C1699F7-17DC-4CAA-9962-DFADEC1B7FD2}" type="presOf" srcId="{F20B288F-C259-45B5-BE0D-C985FD8D4901}" destId="{67AEBD87-4869-48F7-9B70-9FE76AC94EE3}" srcOrd="0" destOrd="0" presId="urn:microsoft.com/office/officeart/2005/8/layout/default"/>
    <dgm:cxn modelId="{FC635E26-62D9-443B-87C1-7448F5576468}" type="presParOf" srcId="{D837C014-8F31-4E0F-B9CB-6C96E82CC61D}" destId="{D22E9BDC-31EB-4B47-9A72-70AE6CD38EB0}" srcOrd="0" destOrd="0" presId="urn:microsoft.com/office/officeart/2005/8/layout/default"/>
    <dgm:cxn modelId="{B60563C4-DC46-41CC-B2AA-C86B900BD66D}" type="presParOf" srcId="{D837C014-8F31-4E0F-B9CB-6C96E82CC61D}" destId="{8DB14F79-6E5B-41B3-937B-159ADAE03700}" srcOrd="1" destOrd="0" presId="urn:microsoft.com/office/officeart/2005/8/layout/default"/>
    <dgm:cxn modelId="{837B59A6-133B-4685-BAC9-C94311F0C472}" type="presParOf" srcId="{D837C014-8F31-4E0F-B9CB-6C96E82CC61D}" destId="{03AC3020-C819-468C-9F93-2C462844C39E}" srcOrd="2" destOrd="0" presId="urn:microsoft.com/office/officeart/2005/8/layout/default"/>
    <dgm:cxn modelId="{504B2D6C-4BCD-4581-AD79-3A0E11BE8CA6}" type="presParOf" srcId="{D837C014-8F31-4E0F-B9CB-6C96E82CC61D}" destId="{F706EA8A-FC7C-42A7-A12F-CE6F596177E4}" srcOrd="3" destOrd="0" presId="urn:microsoft.com/office/officeart/2005/8/layout/default"/>
    <dgm:cxn modelId="{E9073D17-E778-4CB0-BBCE-876A74D82956}" type="presParOf" srcId="{D837C014-8F31-4E0F-B9CB-6C96E82CC61D}" destId="{DE08E8FD-AD2A-4F2E-8CC2-7A33AA41E04F}" srcOrd="4" destOrd="0" presId="urn:microsoft.com/office/officeart/2005/8/layout/default"/>
    <dgm:cxn modelId="{F7E3F56F-09DC-4B82-97AA-8074FB90499D}" type="presParOf" srcId="{D837C014-8F31-4E0F-B9CB-6C96E82CC61D}" destId="{72BB7564-31F2-41C8-A60D-4E19BB63B412}" srcOrd="5" destOrd="0" presId="urn:microsoft.com/office/officeart/2005/8/layout/default"/>
    <dgm:cxn modelId="{0C574A6D-181A-4DD8-B89E-5FB1C924348B}" type="presParOf" srcId="{D837C014-8F31-4E0F-B9CB-6C96E82CC61D}" destId="{E546EB21-C501-4C0F-B859-638061D00E13}" srcOrd="6" destOrd="0" presId="urn:microsoft.com/office/officeart/2005/8/layout/default"/>
    <dgm:cxn modelId="{EACAB45C-5208-4FC3-B35C-2F1D861B8C6A}" type="presParOf" srcId="{D837C014-8F31-4E0F-B9CB-6C96E82CC61D}" destId="{EE893921-61A2-438D-9D0A-9FDBBB71021D}" srcOrd="7" destOrd="0" presId="urn:microsoft.com/office/officeart/2005/8/layout/default"/>
    <dgm:cxn modelId="{4815D3AB-F0DE-4572-BEA9-355F10D54592}" type="presParOf" srcId="{D837C014-8F31-4E0F-B9CB-6C96E82CC61D}" destId="{E768D95D-9265-4E5F-8038-F1FD1267675E}" srcOrd="8" destOrd="0" presId="urn:microsoft.com/office/officeart/2005/8/layout/default"/>
    <dgm:cxn modelId="{B6C29526-0134-47CB-BC0C-2FFA9E14B3A5}" type="presParOf" srcId="{D837C014-8F31-4E0F-B9CB-6C96E82CC61D}" destId="{3A9FFF2D-E928-4F29-B027-8D8F30AAA754}" srcOrd="9" destOrd="0" presId="urn:microsoft.com/office/officeart/2005/8/layout/default"/>
    <dgm:cxn modelId="{BE51518A-261D-4105-8128-245801929A79}" type="presParOf" srcId="{D837C014-8F31-4E0F-B9CB-6C96E82CC61D}" destId="{67AEBD87-4869-48F7-9B70-9FE76AC94EE3}" srcOrd="10" destOrd="0" presId="urn:microsoft.com/office/officeart/2005/8/layout/default"/>
    <dgm:cxn modelId="{6D2B4852-8595-46F8-B18E-373474C0B4DF}" type="presParOf" srcId="{D837C014-8F31-4E0F-B9CB-6C96E82CC61D}" destId="{8CDF5003-DED3-4EE2-AFB6-1D04FE80DF52}" srcOrd="11" destOrd="0" presId="urn:microsoft.com/office/officeart/2005/8/layout/default"/>
    <dgm:cxn modelId="{F198FA99-6688-4C71-99DD-8E5417672064}" type="presParOf" srcId="{D837C014-8F31-4E0F-B9CB-6C96E82CC61D}" destId="{14299DFD-A21F-417B-ABFA-5DEB45941ADD}" srcOrd="12" destOrd="0" presId="urn:microsoft.com/office/officeart/2005/8/layout/default"/>
    <dgm:cxn modelId="{DDB3C1AA-D18A-4273-9B84-6EA5845D7CF6}" type="presParOf" srcId="{D837C014-8F31-4E0F-B9CB-6C96E82CC61D}" destId="{6CE6D401-B7D8-4BFA-B05E-1DA9ECCB119E}" srcOrd="13" destOrd="0" presId="urn:microsoft.com/office/officeart/2005/8/layout/default"/>
    <dgm:cxn modelId="{4D524810-023C-4F1F-9754-A87B9987E604}" type="presParOf" srcId="{D837C014-8F31-4E0F-B9CB-6C96E82CC61D}" destId="{E3A8A283-6AAC-47E8-9B3A-946FEC1928D3}"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CB0E90-593A-432F-B9F6-E015FA1889E3}" type="doc">
      <dgm:prSet loTypeId="urn:microsoft.com/office/officeart/2005/8/layout/hierarchy4" loCatId="hierarchy" qsTypeId="urn:microsoft.com/office/officeart/2005/8/quickstyle/simple3" qsCatId="simple" csTypeId="urn:microsoft.com/office/officeart/2005/8/colors/accent0_1" csCatId="mainScheme" phldr="1"/>
      <dgm:spPr/>
      <dgm:t>
        <a:bodyPr/>
        <a:lstStyle/>
        <a:p>
          <a:endParaRPr lang="es-CL"/>
        </a:p>
      </dgm:t>
    </dgm:pt>
    <dgm:pt modelId="{513E6711-57D6-4E66-A96D-DCAF0E6D8767}">
      <dgm:prSet/>
      <dgm:spPr/>
      <dgm:t>
        <a:bodyPr/>
        <a:lstStyle/>
        <a:p>
          <a:r>
            <a:rPr lang="es-ES" dirty="0"/>
            <a:t>Acuerdo del Gobierno de Chile y la Asociación de Generadoras de Chile, quienes se comprometen a: </a:t>
          </a:r>
          <a:endParaRPr lang="es-CL" dirty="0"/>
        </a:p>
      </dgm:t>
    </dgm:pt>
    <dgm:pt modelId="{6688C384-84CD-4D84-A260-3B38249087F4}" type="parTrans" cxnId="{B3007BFB-2D0B-41CD-9D9C-7EE27E234DC2}">
      <dgm:prSet/>
      <dgm:spPr/>
      <dgm:t>
        <a:bodyPr/>
        <a:lstStyle/>
        <a:p>
          <a:endParaRPr lang="es-CL"/>
        </a:p>
      </dgm:t>
    </dgm:pt>
    <dgm:pt modelId="{A15BD073-1711-4068-B90D-1D9FC83BA62B}" type="sibTrans" cxnId="{B3007BFB-2D0B-41CD-9D9C-7EE27E234DC2}">
      <dgm:prSet/>
      <dgm:spPr/>
      <dgm:t>
        <a:bodyPr/>
        <a:lstStyle/>
        <a:p>
          <a:endParaRPr lang="es-CL"/>
        </a:p>
      </dgm:t>
    </dgm:pt>
    <dgm:pt modelId="{39572ACA-9D45-45B1-848C-50B7890EC035}">
      <dgm:prSet/>
      <dgm:spPr/>
      <dgm:t>
        <a:bodyPr/>
        <a:lstStyle/>
        <a:p>
          <a:pPr algn="just"/>
          <a:r>
            <a:rPr lang="es-ES" b="0" dirty="0"/>
            <a:t>1. No iniciar nuevos desarrollos de proyectos a carbón que no cuenten con sistemas de captura y almacenamiento de carbono u otras tecnologías equivalentes a partir de esta fecha.</a:t>
          </a:r>
          <a:endParaRPr lang="es-CL" b="0" dirty="0"/>
        </a:p>
      </dgm:t>
    </dgm:pt>
    <dgm:pt modelId="{04378D6B-4B12-4AFB-95B8-046CEE2A02C0}" type="parTrans" cxnId="{691F5B00-3F29-463D-ACA1-325A0E6AD7A4}">
      <dgm:prSet/>
      <dgm:spPr/>
      <dgm:t>
        <a:bodyPr/>
        <a:lstStyle/>
        <a:p>
          <a:endParaRPr lang="es-CL"/>
        </a:p>
      </dgm:t>
    </dgm:pt>
    <dgm:pt modelId="{6A493E9F-7F85-4A26-9B7B-C56CBC487B36}" type="sibTrans" cxnId="{691F5B00-3F29-463D-ACA1-325A0E6AD7A4}">
      <dgm:prSet/>
      <dgm:spPr/>
      <dgm:t>
        <a:bodyPr/>
        <a:lstStyle/>
        <a:p>
          <a:endParaRPr lang="es-CL"/>
        </a:p>
      </dgm:t>
    </dgm:pt>
    <dgm:pt modelId="{2B8D4227-D95E-4D0B-A89C-E4B204ADA041}">
      <dgm:prSet/>
      <dgm:spPr/>
      <dgm:t>
        <a:bodyPr/>
        <a:lstStyle/>
        <a:p>
          <a:pPr algn="just"/>
          <a:r>
            <a:rPr lang="es-ES" b="0" dirty="0"/>
            <a:t>2. Establecer un cronograma y las condiciones para el cese gradual de la operación de centrales a carbón que no cuenten con sistemas de captura y almacenamiento de carbono u otras tecnologías equivalentes.</a:t>
          </a:r>
          <a:endParaRPr lang="es-CL" b="0" dirty="0"/>
        </a:p>
      </dgm:t>
    </dgm:pt>
    <dgm:pt modelId="{511421B6-48A7-455C-82C1-48DB35CCF280}" type="parTrans" cxnId="{5E543CC3-C58B-451E-8D78-A472BE65D65C}">
      <dgm:prSet/>
      <dgm:spPr/>
      <dgm:t>
        <a:bodyPr/>
        <a:lstStyle/>
        <a:p>
          <a:endParaRPr lang="es-CL"/>
        </a:p>
      </dgm:t>
    </dgm:pt>
    <dgm:pt modelId="{FEA6FC5C-6B07-4F43-BB77-57399DF4B65F}" type="sibTrans" cxnId="{5E543CC3-C58B-451E-8D78-A472BE65D65C}">
      <dgm:prSet/>
      <dgm:spPr/>
      <dgm:t>
        <a:bodyPr/>
        <a:lstStyle/>
        <a:p>
          <a:endParaRPr lang="es-CL"/>
        </a:p>
      </dgm:t>
    </dgm:pt>
    <dgm:pt modelId="{C10436B3-715A-4B6A-95BD-F26B62B07B19}" type="pres">
      <dgm:prSet presAssocID="{A2CB0E90-593A-432F-B9F6-E015FA1889E3}" presName="Name0" presStyleCnt="0">
        <dgm:presLayoutVars>
          <dgm:chPref val="1"/>
          <dgm:dir/>
          <dgm:animOne val="branch"/>
          <dgm:animLvl val="lvl"/>
          <dgm:resizeHandles/>
        </dgm:presLayoutVars>
      </dgm:prSet>
      <dgm:spPr/>
    </dgm:pt>
    <dgm:pt modelId="{893DD585-0400-4C5F-B350-6840006E3EBC}" type="pres">
      <dgm:prSet presAssocID="{513E6711-57D6-4E66-A96D-DCAF0E6D8767}" presName="vertOne" presStyleCnt="0"/>
      <dgm:spPr/>
    </dgm:pt>
    <dgm:pt modelId="{CE53DD46-327D-4090-AF1A-9E05ADF2249D}" type="pres">
      <dgm:prSet presAssocID="{513E6711-57D6-4E66-A96D-DCAF0E6D8767}" presName="txOne" presStyleLbl="node0" presStyleIdx="0" presStyleCnt="1" custScaleY="37159">
        <dgm:presLayoutVars>
          <dgm:chPref val="3"/>
        </dgm:presLayoutVars>
      </dgm:prSet>
      <dgm:spPr/>
    </dgm:pt>
    <dgm:pt modelId="{9416F5BC-EC2B-41DE-8D74-AFF08D04ECE8}" type="pres">
      <dgm:prSet presAssocID="{513E6711-57D6-4E66-A96D-DCAF0E6D8767}" presName="parTransOne" presStyleCnt="0"/>
      <dgm:spPr/>
    </dgm:pt>
    <dgm:pt modelId="{599EF27E-2A85-4020-AC98-5F886EF43706}" type="pres">
      <dgm:prSet presAssocID="{513E6711-57D6-4E66-A96D-DCAF0E6D8767}" presName="horzOne" presStyleCnt="0"/>
      <dgm:spPr/>
    </dgm:pt>
    <dgm:pt modelId="{FDB624AE-B7D9-4C15-A907-68FEC33AB8B6}" type="pres">
      <dgm:prSet presAssocID="{39572ACA-9D45-45B1-848C-50B7890EC035}" presName="vertTwo" presStyleCnt="0"/>
      <dgm:spPr/>
    </dgm:pt>
    <dgm:pt modelId="{25290F7F-D912-49D2-ADA7-8FADDB2E12F8}" type="pres">
      <dgm:prSet presAssocID="{39572ACA-9D45-45B1-848C-50B7890EC035}" presName="txTwo" presStyleLbl="node2" presStyleIdx="0" presStyleCnt="2">
        <dgm:presLayoutVars>
          <dgm:chPref val="3"/>
        </dgm:presLayoutVars>
      </dgm:prSet>
      <dgm:spPr/>
    </dgm:pt>
    <dgm:pt modelId="{FB5CD919-6107-4B29-8688-F1166B223CC6}" type="pres">
      <dgm:prSet presAssocID="{39572ACA-9D45-45B1-848C-50B7890EC035}" presName="horzTwo" presStyleCnt="0"/>
      <dgm:spPr/>
    </dgm:pt>
    <dgm:pt modelId="{BE85E4C1-43C6-4BF4-B120-51DF89192BC0}" type="pres">
      <dgm:prSet presAssocID="{6A493E9F-7F85-4A26-9B7B-C56CBC487B36}" presName="sibSpaceTwo" presStyleCnt="0"/>
      <dgm:spPr/>
    </dgm:pt>
    <dgm:pt modelId="{FA9DD769-E066-432D-958F-4B1CEAFDB43B}" type="pres">
      <dgm:prSet presAssocID="{2B8D4227-D95E-4D0B-A89C-E4B204ADA041}" presName="vertTwo" presStyleCnt="0"/>
      <dgm:spPr/>
    </dgm:pt>
    <dgm:pt modelId="{C6B45180-7C65-43B3-9BCF-57DA0F80CACD}" type="pres">
      <dgm:prSet presAssocID="{2B8D4227-D95E-4D0B-A89C-E4B204ADA041}" presName="txTwo" presStyleLbl="node2" presStyleIdx="1" presStyleCnt="2" custLinFactNeighborX="77" custLinFactNeighborY="456">
        <dgm:presLayoutVars>
          <dgm:chPref val="3"/>
        </dgm:presLayoutVars>
      </dgm:prSet>
      <dgm:spPr/>
    </dgm:pt>
    <dgm:pt modelId="{6508FC61-C243-4A81-A9B0-8D9CE57BA522}" type="pres">
      <dgm:prSet presAssocID="{2B8D4227-D95E-4D0B-A89C-E4B204ADA041}" presName="horzTwo" presStyleCnt="0"/>
      <dgm:spPr/>
    </dgm:pt>
  </dgm:ptLst>
  <dgm:cxnLst>
    <dgm:cxn modelId="{691F5B00-3F29-463D-ACA1-325A0E6AD7A4}" srcId="{513E6711-57D6-4E66-A96D-DCAF0E6D8767}" destId="{39572ACA-9D45-45B1-848C-50B7890EC035}" srcOrd="0" destOrd="0" parTransId="{04378D6B-4B12-4AFB-95B8-046CEE2A02C0}" sibTransId="{6A493E9F-7F85-4A26-9B7B-C56CBC487B36}"/>
    <dgm:cxn modelId="{0D2BA676-2495-4CF5-9711-8595CC320934}" type="presOf" srcId="{A2CB0E90-593A-432F-B9F6-E015FA1889E3}" destId="{C10436B3-715A-4B6A-95BD-F26B62B07B19}" srcOrd="0" destOrd="0" presId="urn:microsoft.com/office/officeart/2005/8/layout/hierarchy4"/>
    <dgm:cxn modelId="{A9E0D27B-38F1-4051-B8C2-FA371B2C59D8}" type="presOf" srcId="{39572ACA-9D45-45B1-848C-50B7890EC035}" destId="{25290F7F-D912-49D2-ADA7-8FADDB2E12F8}" srcOrd="0" destOrd="0" presId="urn:microsoft.com/office/officeart/2005/8/layout/hierarchy4"/>
    <dgm:cxn modelId="{9A7C3FB9-5627-418F-ADE3-4A850ECF7EED}" type="presOf" srcId="{2B8D4227-D95E-4D0B-A89C-E4B204ADA041}" destId="{C6B45180-7C65-43B3-9BCF-57DA0F80CACD}" srcOrd="0" destOrd="0" presId="urn:microsoft.com/office/officeart/2005/8/layout/hierarchy4"/>
    <dgm:cxn modelId="{5E543CC3-C58B-451E-8D78-A472BE65D65C}" srcId="{513E6711-57D6-4E66-A96D-DCAF0E6D8767}" destId="{2B8D4227-D95E-4D0B-A89C-E4B204ADA041}" srcOrd="1" destOrd="0" parTransId="{511421B6-48A7-455C-82C1-48DB35CCF280}" sibTransId="{FEA6FC5C-6B07-4F43-BB77-57399DF4B65F}"/>
    <dgm:cxn modelId="{B3007BFB-2D0B-41CD-9D9C-7EE27E234DC2}" srcId="{A2CB0E90-593A-432F-B9F6-E015FA1889E3}" destId="{513E6711-57D6-4E66-A96D-DCAF0E6D8767}" srcOrd="0" destOrd="0" parTransId="{6688C384-84CD-4D84-A260-3B38249087F4}" sibTransId="{A15BD073-1711-4068-B90D-1D9FC83BA62B}"/>
    <dgm:cxn modelId="{718A50FF-E20C-4E6D-8DDC-207351810EC2}" type="presOf" srcId="{513E6711-57D6-4E66-A96D-DCAF0E6D8767}" destId="{CE53DD46-327D-4090-AF1A-9E05ADF2249D}" srcOrd="0" destOrd="0" presId="urn:microsoft.com/office/officeart/2005/8/layout/hierarchy4"/>
    <dgm:cxn modelId="{DE9C3DE9-AEF7-4EF1-BE84-F0577C0826A6}" type="presParOf" srcId="{C10436B3-715A-4B6A-95BD-F26B62B07B19}" destId="{893DD585-0400-4C5F-B350-6840006E3EBC}" srcOrd="0" destOrd="0" presId="urn:microsoft.com/office/officeart/2005/8/layout/hierarchy4"/>
    <dgm:cxn modelId="{A4246989-5FA3-42AC-9586-9A39E4136B40}" type="presParOf" srcId="{893DD585-0400-4C5F-B350-6840006E3EBC}" destId="{CE53DD46-327D-4090-AF1A-9E05ADF2249D}" srcOrd="0" destOrd="0" presId="urn:microsoft.com/office/officeart/2005/8/layout/hierarchy4"/>
    <dgm:cxn modelId="{E787700D-23DF-4BBA-8BBC-B5337F34B187}" type="presParOf" srcId="{893DD585-0400-4C5F-B350-6840006E3EBC}" destId="{9416F5BC-EC2B-41DE-8D74-AFF08D04ECE8}" srcOrd="1" destOrd="0" presId="urn:microsoft.com/office/officeart/2005/8/layout/hierarchy4"/>
    <dgm:cxn modelId="{886BA065-6C81-431C-8013-1038EF02269E}" type="presParOf" srcId="{893DD585-0400-4C5F-B350-6840006E3EBC}" destId="{599EF27E-2A85-4020-AC98-5F886EF43706}" srcOrd="2" destOrd="0" presId="urn:microsoft.com/office/officeart/2005/8/layout/hierarchy4"/>
    <dgm:cxn modelId="{3E574543-7B5D-4CDB-BDE5-0CF55198B046}" type="presParOf" srcId="{599EF27E-2A85-4020-AC98-5F886EF43706}" destId="{FDB624AE-B7D9-4C15-A907-68FEC33AB8B6}" srcOrd="0" destOrd="0" presId="urn:microsoft.com/office/officeart/2005/8/layout/hierarchy4"/>
    <dgm:cxn modelId="{A33152B0-6C4C-48BE-835A-F0A41E731793}" type="presParOf" srcId="{FDB624AE-B7D9-4C15-A907-68FEC33AB8B6}" destId="{25290F7F-D912-49D2-ADA7-8FADDB2E12F8}" srcOrd="0" destOrd="0" presId="urn:microsoft.com/office/officeart/2005/8/layout/hierarchy4"/>
    <dgm:cxn modelId="{AD4CD707-90CF-4D2D-A70C-C059C7342911}" type="presParOf" srcId="{FDB624AE-B7D9-4C15-A907-68FEC33AB8B6}" destId="{FB5CD919-6107-4B29-8688-F1166B223CC6}" srcOrd="1" destOrd="0" presId="urn:microsoft.com/office/officeart/2005/8/layout/hierarchy4"/>
    <dgm:cxn modelId="{6986A968-BB15-4F53-876C-F07E49341741}" type="presParOf" srcId="{599EF27E-2A85-4020-AC98-5F886EF43706}" destId="{BE85E4C1-43C6-4BF4-B120-51DF89192BC0}" srcOrd="1" destOrd="0" presId="urn:microsoft.com/office/officeart/2005/8/layout/hierarchy4"/>
    <dgm:cxn modelId="{5C82943A-AB37-477B-BFC5-4479158D6853}" type="presParOf" srcId="{599EF27E-2A85-4020-AC98-5F886EF43706}" destId="{FA9DD769-E066-432D-958F-4B1CEAFDB43B}" srcOrd="2" destOrd="0" presId="urn:microsoft.com/office/officeart/2005/8/layout/hierarchy4"/>
    <dgm:cxn modelId="{AAD527D0-56E9-42DA-B6C5-F48B92EBCD0B}" type="presParOf" srcId="{FA9DD769-E066-432D-958F-4B1CEAFDB43B}" destId="{C6B45180-7C65-43B3-9BCF-57DA0F80CACD}" srcOrd="0" destOrd="0" presId="urn:microsoft.com/office/officeart/2005/8/layout/hierarchy4"/>
    <dgm:cxn modelId="{1968FD9C-4DA9-4AEC-9D12-15D4836B0CE8}" type="presParOf" srcId="{FA9DD769-E066-432D-958F-4B1CEAFDB43B}" destId="{6508FC61-C243-4A81-A9B0-8D9CE57BA522}"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7DFFA9A3-4134-462D-8BF4-2F4C276CAE8A}" type="doc">
      <dgm:prSet loTypeId="urn:microsoft.com/office/officeart/2005/8/layout/vProcess5" loCatId="process" qsTypeId="urn:microsoft.com/office/officeart/2005/8/quickstyle/simple1" qsCatId="simple" csTypeId="urn:microsoft.com/office/officeart/2005/8/colors/accent0_1" csCatId="mainScheme" phldr="1"/>
      <dgm:spPr/>
      <dgm:t>
        <a:bodyPr/>
        <a:lstStyle/>
        <a:p>
          <a:endParaRPr lang="es-CL"/>
        </a:p>
      </dgm:t>
    </dgm:pt>
    <dgm:pt modelId="{E6760591-7252-4BCB-9698-B635FD6ED326}">
      <dgm:prSet/>
      <dgm:spPr/>
      <dgm:t>
        <a:bodyPr/>
        <a:lstStyle/>
        <a:p>
          <a:r>
            <a:rPr lang="es-ES" dirty="0"/>
            <a:t>Escenario actual: reducción de los costos y masificación de las ERNC</a:t>
          </a:r>
          <a:endParaRPr lang="es-CL" dirty="0"/>
        </a:p>
      </dgm:t>
    </dgm:pt>
    <dgm:pt modelId="{FFC2652F-7DD5-4F66-8097-025B859DEBCF}" type="parTrans" cxnId="{32C71470-98E6-4FB6-88BF-DC0BDECBEF23}">
      <dgm:prSet/>
      <dgm:spPr/>
      <dgm:t>
        <a:bodyPr/>
        <a:lstStyle/>
        <a:p>
          <a:endParaRPr lang="es-CL"/>
        </a:p>
      </dgm:t>
    </dgm:pt>
    <dgm:pt modelId="{C64DA003-97EA-4816-8C51-92093EE1B8D3}" type="sibTrans" cxnId="{32C71470-98E6-4FB6-88BF-DC0BDECBEF23}">
      <dgm:prSet/>
      <dgm:spPr>
        <a:solidFill>
          <a:schemeClr val="accent5">
            <a:lumMod val="60000"/>
            <a:lumOff val="40000"/>
            <a:alpha val="90000"/>
          </a:schemeClr>
        </a:solidFill>
      </dgm:spPr>
      <dgm:t>
        <a:bodyPr/>
        <a:lstStyle/>
        <a:p>
          <a:endParaRPr lang="es-CL"/>
        </a:p>
      </dgm:t>
    </dgm:pt>
    <dgm:pt modelId="{2D04B7E1-BA45-4AF5-9032-88F832E720DB}">
      <dgm:prSet/>
      <dgm:spPr/>
      <dgm:t>
        <a:bodyPr/>
        <a:lstStyle/>
        <a:p>
          <a:r>
            <a:rPr lang="es-ES" dirty="0"/>
            <a:t>Problema de la gran mayoría de las ERNC: no son gestionables, lo cual puede incidir en la seguridad del sistema</a:t>
          </a:r>
          <a:endParaRPr lang="es-CL" dirty="0"/>
        </a:p>
      </dgm:t>
    </dgm:pt>
    <dgm:pt modelId="{58089EE0-BFBC-4562-82A4-4B6FE4516D0A}" type="parTrans" cxnId="{7C9D577E-69D3-4323-A77B-11F3BF92CF8C}">
      <dgm:prSet/>
      <dgm:spPr/>
      <dgm:t>
        <a:bodyPr/>
        <a:lstStyle/>
        <a:p>
          <a:endParaRPr lang="es-CL"/>
        </a:p>
      </dgm:t>
    </dgm:pt>
    <dgm:pt modelId="{A0349D09-A0CE-43AB-B8EC-F377BFE439F3}" type="sibTrans" cxnId="{7C9D577E-69D3-4323-A77B-11F3BF92CF8C}">
      <dgm:prSet/>
      <dgm:spPr>
        <a:solidFill>
          <a:schemeClr val="accent4">
            <a:lumMod val="75000"/>
            <a:alpha val="90000"/>
          </a:schemeClr>
        </a:solidFill>
      </dgm:spPr>
      <dgm:t>
        <a:bodyPr/>
        <a:lstStyle/>
        <a:p>
          <a:endParaRPr lang="es-CL"/>
        </a:p>
      </dgm:t>
    </dgm:pt>
    <dgm:pt modelId="{511C16A2-FC52-4987-AB67-C46A79E2C47E}">
      <dgm:prSet/>
      <dgm:spPr/>
      <dgm:t>
        <a:bodyPr/>
        <a:lstStyle/>
        <a:p>
          <a:r>
            <a:rPr lang="es-ES" dirty="0"/>
            <a:t>Desafío: diversificar la matriz energética de forma </a:t>
          </a:r>
          <a:r>
            <a:rPr lang="es-ES" b="1" dirty="0"/>
            <a:t>sustentable</a:t>
          </a:r>
          <a:r>
            <a:rPr lang="es-ES" dirty="0"/>
            <a:t> y </a:t>
          </a:r>
          <a:r>
            <a:rPr lang="es-ES" b="1" dirty="0"/>
            <a:t>segura</a:t>
          </a:r>
          <a:r>
            <a:rPr lang="es-ES" dirty="0"/>
            <a:t> </a:t>
          </a:r>
          <a:endParaRPr lang="es-CL" dirty="0"/>
        </a:p>
      </dgm:t>
    </dgm:pt>
    <dgm:pt modelId="{63629D97-E56A-41F4-96CF-E21C23BC5101}" type="parTrans" cxnId="{7C417CAF-69ED-4E3C-9632-E25963F01422}">
      <dgm:prSet/>
      <dgm:spPr/>
      <dgm:t>
        <a:bodyPr/>
        <a:lstStyle/>
        <a:p>
          <a:endParaRPr lang="es-CL"/>
        </a:p>
      </dgm:t>
    </dgm:pt>
    <dgm:pt modelId="{25AD3794-B399-4F0D-B08B-F57EB4A2D54E}" type="sibTrans" cxnId="{7C417CAF-69ED-4E3C-9632-E25963F01422}">
      <dgm:prSet/>
      <dgm:spPr/>
      <dgm:t>
        <a:bodyPr/>
        <a:lstStyle/>
        <a:p>
          <a:endParaRPr lang="es-CL"/>
        </a:p>
      </dgm:t>
    </dgm:pt>
    <dgm:pt modelId="{4347D566-74DC-49CF-8E4E-B05D4750DFF2}">
      <dgm:prSet/>
      <dgm:spPr/>
      <dgm:t>
        <a:bodyPr/>
        <a:lstStyle/>
        <a:p>
          <a:r>
            <a:rPr lang="es-ES" dirty="0"/>
            <a:t>Centrales a carbón: energía de base, cronograma para su retiro del sistema</a:t>
          </a:r>
          <a:endParaRPr lang="es-CL" dirty="0"/>
        </a:p>
      </dgm:t>
    </dgm:pt>
    <dgm:pt modelId="{D29E242B-89FF-44A5-9C8B-0B6E1D4FCB39}" type="parTrans" cxnId="{C561FE59-E6D6-41B3-A552-FD5C6A78890E}">
      <dgm:prSet/>
      <dgm:spPr/>
      <dgm:t>
        <a:bodyPr/>
        <a:lstStyle/>
        <a:p>
          <a:endParaRPr lang="es-CL"/>
        </a:p>
      </dgm:t>
    </dgm:pt>
    <dgm:pt modelId="{B49AB271-FE78-438F-9F16-B7CD673A9517}" type="sibTrans" cxnId="{C561FE59-E6D6-41B3-A552-FD5C6A78890E}">
      <dgm:prSet/>
      <dgm:spPr>
        <a:solidFill>
          <a:schemeClr val="accent1">
            <a:lumMod val="75000"/>
            <a:alpha val="90000"/>
          </a:schemeClr>
        </a:solidFill>
      </dgm:spPr>
      <dgm:t>
        <a:bodyPr/>
        <a:lstStyle/>
        <a:p>
          <a:endParaRPr lang="es-CL"/>
        </a:p>
      </dgm:t>
    </dgm:pt>
    <dgm:pt modelId="{8AA3387B-44A5-45DF-9907-E6A4091A2893}" type="pres">
      <dgm:prSet presAssocID="{7DFFA9A3-4134-462D-8BF4-2F4C276CAE8A}" presName="outerComposite" presStyleCnt="0">
        <dgm:presLayoutVars>
          <dgm:chMax val="5"/>
          <dgm:dir/>
          <dgm:resizeHandles val="exact"/>
        </dgm:presLayoutVars>
      </dgm:prSet>
      <dgm:spPr/>
    </dgm:pt>
    <dgm:pt modelId="{E20C6A85-202B-4802-A431-EDCC4346AE26}" type="pres">
      <dgm:prSet presAssocID="{7DFFA9A3-4134-462D-8BF4-2F4C276CAE8A}" presName="dummyMaxCanvas" presStyleCnt="0">
        <dgm:presLayoutVars/>
      </dgm:prSet>
      <dgm:spPr/>
    </dgm:pt>
    <dgm:pt modelId="{9ADB26B2-B42F-4F13-9650-A3C071FDD250}" type="pres">
      <dgm:prSet presAssocID="{7DFFA9A3-4134-462D-8BF4-2F4C276CAE8A}" presName="FourNodes_1" presStyleLbl="node1" presStyleIdx="0" presStyleCnt="4">
        <dgm:presLayoutVars>
          <dgm:bulletEnabled val="1"/>
        </dgm:presLayoutVars>
      </dgm:prSet>
      <dgm:spPr/>
    </dgm:pt>
    <dgm:pt modelId="{4653CB42-D6D6-4A69-9115-2EEC68EFCA92}" type="pres">
      <dgm:prSet presAssocID="{7DFFA9A3-4134-462D-8BF4-2F4C276CAE8A}" presName="FourNodes_2" presStyleLbl="node1" presStyleIdx="1" presStyleCnt="4">
        <dgm:presLayoutVars>
          <dgm:bulletEnabled val="1"/>
        </dgm:presLayoutVars>
      </dgm:prSet>
      <dgm:spPr/>
    </dgm:pt>
    <dgm:pt modelId="{B16A8175-3AF8-4964-B7C3-B502EFF8147E}" type="pres">
      <dgm:prSet presAssocID="{7DFFA9A3-4134-462D-8BF4-2F4C276CAE8A}" presName="FourNodes_3" presStyleLbl="node1" presStyleIdx="2" presStyleCnt="4">
        <dgm:presLayoutVars>
          <dgm:bulletEnabled val="1"/>
        </dgm:presLayoutVars>
      </dgm:prSet>
      <dgm:spPr/>
    </dgm:pt>
    <dgm:pt modelId="{3CEAF502-99B0-4C0B-B277-4F5EE99CF2DB}" type="pres">
      <dgm:prSet presAssocID="{7DFFA9A3-4134-462D-8BF4-2F4C276CAE8A}" presName="FourNodes_4" presStyleLbl="node1" presStyleIdx="3" presStyleCnt="4">
        <dgm:presLayoutVars>
          <dgm:bulletEnabled val="1"/>
        </dgm:presLayoutVars>
      </dgm:prSet>
      <dgm:spPr/>
    </dgm:pt>
    <dgm:pt modelId="{8DE0DAE0-A73C-484B-8458-627B90CA274C}" type="pres">
      <dgm:prSet presAssocID="{7DFFA9A3-4134-462D-8BF4-2F4C276CAE8A}" presName="FourConn_1-2" presStyleLbl="fgAccFollowNode1" presStyleIdx="0" presStyleCnt="3">
        <dgm:presLayoutVars>
          <dgm:bulletEnabled val="1"/>
        </dgm:presLayoutVars>
      </dgm:prSet>
      <dgm:spPr/>
    </dgm:pt>
    <dgm:pt modelId="{7090A85C-957F-4C86-ABD1-1818D016EB7C}" type="pres">
      <dgm:prSet presAssocID="{7DFFA9A3-4134-462D-8BF4-2F4C276CAE8A}" presName="FourConn_2-3" presStyleLbl="fgAccFollowNode1" presStyleIdx="1" presStyleCnt="3">
        <dgm:presLayoutVars>
          <dgm:bulletEnabled val="1"/>
        </dgm:presLayoutVars>
      </dgm:prSet>
      <dgm:spPr/>
    </dgm:pt>
    <dgm:pt modelId="{AFB40CFE-9EFE-4222-AFDD-C010EB7144FD}" type="pres">
      <dgm:prSet presAssocID="{7DFFA9A3-4134-462D-8BF4-2F4C276CAE8A}" presName="FourConn_3-4" presStyleLbl="fgAccFollowNode1" presStyleIdx="2" presStyleCnt="3">
        <dgm:presLayoutVars>
          <dgm:bulletEnabled val="1"/>
        </dgm:presLayoutVars>
      </dgm:prSet>
      <dgm:spPr/>
    </dgm:pt>
    <dgm:pt modelId="{D97E332B-ABB7-4B55-90C2-405167CEEA88}" type="pres">
      <dgm:prSet presAssocID="{7DFFA9A3-4134-462D-8BF4-2F4C276CAE8A}" presName="FourNodes_1_text" presStyleLbl="node1" presStyleIdx="3" presStyleCnt="4">
        <dgm:presLayoutVars>
          <dgm:bulletEnabled val="1"/>
        </dgm:presLayoutVars>
      </dgm:prSet>
      <dgm:spPr/>
    </dgm:pt>
    <dgm:pt modelId="{C5E86D33-6785-4BCC-A530-909F4C9185FF}" type="pres">
      <dgm:prSet presAssocID="{7DFFA9A3-4134-462D-8BF4-2F4C276CAE8A}" presName="FourNodes_2_text" presStyleLbl="node1" presStyleIdx="3" presStyleCnt="4">
        <dgm:presLayoutVars>
          <dgm:bulletEnabled val="1"/>
        </dgm:presLayoutVars>
      </dgm:prSet>
      <dgm:spPr/>
    </dgm:pt>
    <dgm:pt modelId="{FAF68F6E-6278-481B-AF63-B7515A5B944E}" type="pres">
      <dgm:prSet presAssocID="{7DFFA9A3-4134-462D-8BF4-2F4C276CAE8A}" presName="FourNodes_3_text" presStyleLbl="node1" presStyleIdx="3" presStyleCnt="4">
        <dgm:presLayoutVars>
          <dgm:bulletEnabled val="1"/>
        </dgm:presLayoutVars>
      </dgm:prSet>
      <dgm:spPr/>
    </dgm:pt>
    <dgm:pt modelId="{80C6AF64-CA34-4CAE-8D50-10CB8026BE51}" type="pres">
      <dgm:prSet presAssocID="{7DFFA9A3-4134-462D-8BF4-2F4C276CAE8A}" presName="FourNodes_4_text" presStyleLbl="node1" presStyleIdx="3" presStyleCnt="4">
        <dgm:presLayoutVars>
          <dgm:bulletEnabled val="1"/>
        </dgm:presLayoutVars>
      </dgm:prSet>
      <dgm:spPr/>
    </dgm:pt>
  </dgm:ptLst>
  <dgm:cxnLst>
    <dgm:cxn modelId="{5A4D2420-37E0-4A3F-AC13-B487279FE4FC}" type="presOf" srcId="{2D04B7E1-BA45-4AF5-9032-88F832E720DB}" destId="{B16A8175-3AF8-4964-B7C3-B502EFF8147E}" srcOrd="0" destOrd="0" presId="urn:microsoft.com/office/officeart/2005/8/layout/vProcess5"/>
    <dgm:cxn modelId="{69368434-F4E0-49DB-9029-BD2BD04E88E0}" type="presOf" srcId="{2D04B7E1-BA45-4AF5-9032-88F832E720DB}" destId="{FAF68F6E-6278-481B-AF63-B7515A5B944E}" srcOrd="1" destOrd="0" presId="urn:microsoft.com/office/officeart/2005/8/layout/vProcess5"/>
    <dgm:cxn modelId="{32C71470-98E6-4FB6-88BF-DC0BDECBEF23}" srcId="{7DFFA9A3-4134-462D-8BF4-2F4C276CAE8A}" destId="{E6760591-7252-4BCB-9698-B635FD6ED326}" srcOrd="0" destOrd="0" parTransId="{FFC2652F-7DD5-4F66-8097-025B859DEBCF}" sibTransId="{C64DA003-97EA-4816-8C51-92093EE1B8D3}"/>
    <dgm:cxn modelId="{A9B3A177-F4AE-4344-A1E0-3D3A70E86AC4}" type="presOf" srcId="{511C16A2-FC52-4987-AB67-C46A79E2C47E}" destId="{3CEAF502-99B0-4C0B-B277-4F5EE99CF2DB}" srcOrd="0" destOrd="0" presId="urn:microsoft.com/office/officeart/2005/8/layout/vProcess5"/>
    <dgm:cxn modelId="{C561FE59-E6D6-41B3-A552-FD5C6A78890E}" srcId="{7DFFA9A3-4134-462D-8BF4-2F4C276CAE8A}" destId="{4347D566-74DC-49CF-8E4E-B05D4750DFF2}" srcOrd="1" destOrd="0" parTransId="{D29E242B-89FF-44A5-9C8B-0B6E1D4FCB39}" sibTransId="{B49AB271-FE78-438F-9F16-B7CD673A9517}"/>
    <dgm:cxn modelId="{7C9D577E-69D3-4323-A77B-11F3BF92CF8C}" srcId="{7DFFA9A3-4134-462D-8BF4-2F4C276CAE8A}" destId="{2D04B7E1-BA45-4AF5-9032-88F832E720DB}" srcOrd="2" destOrd="0" parTransId="{58089EE0-BFBC-4562-82A4-4B6FE4516D0A}" sibTransId="{A0349D09-A0CE-43AB-B8EC-F377BFE439F3}"/>
    <dgm:cxn modelId="{0785C38D-5EA0-42A9-8ADF-757EAD553076}" type="presOf" srcId="{E6760591-7252-4BCB-9698-B635FD6ED326}" destId="{9ADB26B2-B42F-4F13-9650-A3C071FDD250}" srcOrd="0" destOrd="0" presId="urn:microsoft.com/office/officeart/2005/8/layout/vProcess5"/>
    <dgm:cxn modelId="{62F4DF94-6302-4541-839B-32F12A19913C}" type="presOf" srcId="{B49AB271-FE78-438F-9F16-B7CD673A9517}" destId="{7090A85C-957F-4C86-ABD1-1818D016EB7C}" srcOrd="0" destOrd="0" presId="urn:microsoft.com/office/officeart/2005/8/layout/vProcess5"/>
    <dgm:cxn modelId="{7C417CAF-69ED-4E3C-9632-E25963F01422}" srcId="{7DFFA9A3-4134-462D-8BF4-2F4C276CAE8A}" destId="{511C16A2-FC52-4987-AB67-C46A79E2C47E}" srcOrd="3" destOrd="0" parTransId="{63629D97-E56A-41F4-96CF-E21C23BC5101}" sibTransId="{25AD3794-B399-4F0D-B08B-F57EB4A2D54E}"/>
    <dgm:cxn modelId="{A2AA6CB5-9D01-49D0-805F-92C8702C07DC}" type="presOf" srcId="{4347D566-74DC-49CF-8E4E-B05D4750DFF2}" destId="{C5E86D33-6785-4BCC-A530-909F4C9185FF}" srcOrd="1" destOrd="0" presId="urn:microsoft.com/office/officeart/2005/8/layout/vProcess5"/>
    <dgm:cxn modelId="{EF6B52BA-3B9C-4D7B-8E8B-8DBDADE10042}" type="presOf" srcId="{511C16A2-FC52-4987-AB67-C46A79E2C47E}" destId="{80C6AF64-CA34-4CAE-8D50-10CB8026BE51}" srcOrd="1" destOrd="0" presId="urn:microsoft.com/office/officeart/2005/8/layout/vProcess5"/>
    <dgm:cxn modelId="{684642BC-2B87-47C7-B719-8446C92B6FA5}" type="presOf" srcId="{E6760591-7252-4BCB-9698-B635FD6ED326}" destId="{D97E332B-ABB7-4B55-90C2-405167CEEA88}" srcOrd="1" destOrd="0" presId="urn:microsoft.com/office/officeart/2005/8/layout/vProcess5"/>
    <dgm:cxn modelId="{F082DDCB-E350-44D7-911B-0062E449B822}" type="presOf" srcId="{A0349D09-A0CE-43AB-B8EC-F377BFE439F3}" destId="{AFB40CFE-9EFE-4222-AFDD-C010EB7144FD}" srcOrd="0" destOrd="0" presId="urn:microsoft.com/office/officeart/2005/8/layout/vProcess5"/>
    <dgm:cxn modelId="{36FBD8D6-3437-4C74-8262-61102B690313}" type="presOf" srcId="{4347D566-74DC-49CF-8E4E-B05D4750DFF2}" destId="{4653CB42-D6D6-4A69-9115-2EEC68EFCA92}" srcOrd="0" destOrd="0" presId="urn:microsoft.com/office/officeart/2005/8/layout/vProcess5"/>
    <dgm:cxn modelId="{F98A3DD8-904A-46E0-951C-6DB38A671F92}" type="presOf" srcId="{C64DA003-97EA-4816-8C51-92093EE1B8D3}" destId="{8DE0DAE0-A73C-484B-8458-627B90CA274C}" srcOrd="0" destOrd="0" presId="urn:microsoft.com/office/officeart/2005/8/layout/vProcess5"/>
    <dgm:cxn modelId="{CE2E07D9-AFA3-4592-9A92-7E854B1CCF7B}" type="presOf" srcId="{7DFFA9A3-4134-462D-8BF4-2F4C276CAE8A}" destId="{8AA3387B-44A5-45DF-9907-E6A4091A2893}" srcOrd="0" destOrd="0" presId="urn:microsoft.com/office/officeart/2005/8/layout/vProcess5"/>
    <dgm:cxn modelId="{F21788D5-50D9-41E4-8208-B1EAD0C46F8F}" type="presParOf" srcId="{8AA3387B-44A5-45DF-9907-E6A4091A2893}" destId="{E20C6A85-202B-4802-A431-EDCC4346AE26}" srcOrd="0" destOrd="0" presId="urn:microsoft.com/office/officeart/2005/8/layout/vProcess5"/>
    <dgm:cxn modelId="{9A85344B-B1C2-467E-BBF2-A38F7F81B7E2}" type="presParOf" srcId="{8AA3387B-44A5-45DF-9907-E6A4091A2893}" destId="{9ADB26B2-B42F-4F13-9650-A3C071FDD250}" srcOrd="1" destOrd="0" presId="urn:microsoft.com/office/officeart/2005/8/layout/vProcess5"/>
    <dgm:cxn modelId="{52395EFD-3715-497A-8B6A-C773B9FFF8D2}" type="presParOf" srcId="{8AA3387B-44A5-45DF-9907-E6A4091A2893}" destId="{4653CB42-D6D6-4A69-9115-2EEC68EFCA92}" srcOrd="2" destOrd="0" presId="urn:microsoft.com/office/officeart/2005/8/layout/vProcess5"/>
    <dgm:cxn modelId="{8782463B-19B3-49A2-A0E2-3A045CFBFB9A}" type="presParOf" srcId="{8AA3387B-44A5-45DF-9907-E6A4091A2893}" destId="{B16A8175-3AF8-4964-B7C3-B502EFF8147E}" srcOrd="3" destOrd="0" presId="urn:microsoft.com/office/officeart/2005/8/layout/vProcess5"/>
    <dgm:cxn modelId="{1E5DCCCE-2688-4FEA-9BAF-93675CEFEEA1}" type="presParOf" srcId="{8AA3387B-44A5-45DF-9907-E6A4091A2893}" destId="{3CEAF502-99B0-4C0B-B277-4F5EE99CF2DB}" srcOrd="4" destOrd="0" presId="urn:microsoft.com/office/officeart/2005/8/layout/vProcess5"/>
    <dgm:cxn modelId="{90D2D317-1D38-4B10-B142-C26F2CA7FE69}" type="presParOf" srcId="{8AA3387B-44A5-45DF-9907-E6A4091A2893}" destId="{8DE0DAE0-A73C-484B-8458-627B90CA274C}" srcOrd="5" destOrd="0" presId="urn:microsoft.com/office/officeart/2005/8/layout/vProcess5"/>
    <dgm:cxn modelId="{91DA1380-D13F-4799-A812-F6258508EFFB}" type="presParOf" srcId="{8AA3387B-44A5-45DF-9907-E6A4091A2893}" destId="{7090A85C-957F-4C86-ABD1-1818D016EB7C}" srcOrd="6" destOrd="0" presId="urn:microsoft.com/office/officeart/2005/8/layout/vProcess5"/>
    <dgm:cxn modelId="{4AFECACE-4863-4009-8F85-CEB21C6558C1}" type="presParOf" srcId="{8AA3387B-44A5-45DF-9907-E6A4091A2893}" destId="{AFB40CFE-9EFE-4222-AFDD-C010EB7144FD}" srcOrd="7" destOrd="0" presId="urn:microsoft.com/office/officeart/2005/8/layout/vProcess5"/>
    <dgm:cxn modelId="{DB0C7169-6C31-4F07-963B-1EC4B2486011}" type="presParOf" srcId="{8AA3387B-44A5-45DF-9907-E6A4091A2893}" destId="{D97E332B-ABB7-4B55-90C2-405167CEEA88}" srcOrd="8" destOrd="0" presId="urn:microsoft.com/office/officeart/2005/8/layout/vProcess5"/>
    <dgm:cxn modelId="{AE81ADB4-078D-4352-8C1A-E70681C1E753}" type="presParOf" srcId="{8AA3387B-44A5-45DF-9907-E6A4091A2893}" destId="{C5E86D33-6785-4BCC-A530-909F4C9185FF}" srcOrd="9" destOrd="0" presId="urn:microsoft.com/office/officeart/2005/8/layout/vProcess5"/>
    <dgm:cxn modelId="{47092D44-D594-4E51-8615-9030B432090B}" type="presParOf" srcId="{8AA3387B-44A5-45DF-9907-E6A4091A2893}" destId="{FAF68F6E-6278-481B-AF63-B7515A5B944E}" srcOrd="10" destOrd="0" presId="urn:microsoft.com/office/officeart/2005/8/layout/vProcess5"/>
    <dgm:cxn modelId="{CC87C938-25E0-4D1C-A137-3E1EBD9EC9EE}" type="presParOf" srcId="{8AA3387B-44A5-45DF-9907-E6A4091A2893}" destId="{80C6AF64-CA34-4CAE-8D50-10CB8026BE51}"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2DED24F-D085-4E51-A52C-82A2A0B9FA14}" type="doc">
      <dgm:prSet loTypeId="urn:microsoft.com/office/officeart/2016/7/layout/BasicProcessNew" loCatId="process" qsTypeId="urn:microsoft.com/office/officeart/2005/8/quickstyle/simple2" qsCatId="simple" csTypeId="urn:microsoft.com/office/officeart/2005/8/colors/accent0_1" csCatId="mainScheme" phldr="1"/>
      <dgm:spPr/>
      <dgm:t>
        <a:bodyPr/>
        <a:lstStyle/>
        <a:p>
          <a:endParaRPr lang="es-CL"/>
        </a:p>
      </dgm:t>
    </dgm:pt>
    <dgm:pt modelId="{77FAAA73-F7C6-44C3-84C1-6D07DB0DB4DA}">
      <dgm:prSet/>
      <dgm:spPr/>
      <dgm:t>
        <a:bodyPr/>
        <a:lstStyle/>
        <a:p>
          <a:pPr algn="ctr"/>
          <a:r>
            <a:rPr lang="es-ES" b="1" u="sng" dirty="0"/>
            <a:t>Sustentabilidad</a:t>
          </a:r>
        </a:p>
        <a:p>
          <a:pPr algn="just"/>
          <a:r>
            <a:rPr lang="es-ES" b="0" u="none" dirty="0"/>
            <a:t>N</a:t>
          </a:r>
          <a:r>
            <a:rPr lang="es-ES" dirty="0"/>
            <a:t>ecesidad de buscar nuevas y mejores estrategias para la ejecución de actividades económicas y productivas, procurando alcanzar mayores niveles de desarrollo con el menor impacto o degradación ambiental posible. </a:t>
          </a:r>
          <a:endParaRPr lang="es-CL" dirty="0"/>
        </a:p>
      </dgm:t>
    </dgm:pt>
    <dgm:pt modelId="{1E45AE39-CEBC-4169-9FD5-82680391F258}" type="parTrans" cxnId="{2DDA21CD-6062-4F0C-A54F-172246D6FA07}">
      <dgm:prSet/>
      <dgm:spPr/>
      <dgm:t>
        <a:bodyPr/>
        <a:lstStyle/>
        <a:p>
          <a:endParaRPr lang="es-CL"/>
        </a:p>
      </dgm:t>
    </dgm:pt>
    <dgm:pt modelId="{BAC85B65-6674-45B2-819B-E0A1B9EED697}" type="sibTrans" cxnId="{2DDA21CD-6062-4F0C-A54F-172246D6FA07}">
      <dgm:prSet/>
      <dgm:spPr>
        <a:solidFill>
          <a:schemeClr val="accent1">
            <a:lumMod val="75000"/>
          </a:schemeClr>
        </a:solidFill>
      </dgm:spPr>
      <dgm:t>
        <a:bodyPr/>
        <a:lstStyle/>
        <a:p>
          <a:endParaRPr lang="es-CL"/>
        </a:p>
      </dgm:t>
    </dgm:pt>
    <dgm:pt modelId="{3C880128-2FFA-4904-BF3A-240FABB4C3B3}">
      <dgm:prSet/>
      <dgm:spPr/>
      <dgm:t>
        <a:bodyPr/>
        <a:lstStyle/>
        <a:p>
          <a:r>
            <a:rPr lang="es-ES" b="1" u="sng" dirty="0"/>
            <a:t>S</a:t>
          </a:r>
          <a:r>
            <a:rPr lang="es-CL" b="1" u="sng" dirty="0" err="1"/>
            <a:t>eguridad</a:t>
          </a:r>
          <a:r>
            <a:rPr lang="es-ES" dirty="0"/>
            <a:t> </a:t>
          </a:r>
        </a:p>
        <a:p>
          <a:r>
            <a:rPr lang="es-ES" dirty="0"/>
            <a:t>“</a:t>
          </a:r>
          <a:r>
            <a:rPr lang="es-ES" i="1" dirty="0"/>
            <a:t>Capacidad de respuesta de un sistema eléctrico, o parte de él, para soportar contingencias y minimizar la pérdida de consumos, a través de respaldos y de servicios complementarios” (</a:t>
          </a:r>
          <a:r>
            <a:rPr lang="es-ES" dirty="0"/>
            <a:t>Artículo 225, letra t, LGSE).</a:t>
          </a:r>
          <a:endParaRPr lang="es-CL" dirty="0"/>
        </a:p>
      </dgm:t>
    </dgm:pt>
    <dgm:pt modelId="{CC8F57B2-D0D3-4603-A6B5-7A00D14D6E6C}" type="parTrans" cxnId="{CEC3D42D-DC5F-4D32-AD73-C043DC42106D}">
      <dgm:prSet/>
      <dgm:spPr/>
      <dgm:t>
        <a:bodyPr/>
        <a:lstStyle/>
        <a:p>
          <a:endParaRPr lang="es-CL"/>
        </a:p>
      </dgm:t>
    </dgm:pt>
    <dgm:pt modelId="{D2B976A7-5B25-4437-969C-9822949746D2}" type="sibTrans" cxnId="{CEC3D42D-DC5F-4D32-AD73-C043DC42106D}">
      <dgm:prSet/>
      <dgm:spPr/>
      <dgm:t>
        <a:bodyPr/>
        <a:lstStyle/>
        <a:p>
          <a:endParaRPr lang="es-CL"/>
        </a:p>
      </dgm:t>
    </dgm:pt>
    <dgm:pt modelId="{8F2B0BCB-41F7-4DFD-8974-9C54A69E80E6}" type="pres">
      <dgm:prSet presAssocID="{02DED24F-D085-4E51-A52C-82A2A0B9FA14}" presName="Name0" presStyleCnt="0">
        <dgm:presLayoutVars>
          <dgm:dir/>
          <dgm:resizeHandles val="exact"/>
        </dgm:presLayoutVars>
      </dgm:prSet>
      <dgm:spPr/>
    </dgm:pt>
    <dgm:pt modelId="{33DBBA45-66E7-4549-A53D-C5FBE92DFCAB}" type="pres">
      <dgm:prSet presAssocID="{77FAAA73-F7C6-44C3-84C1-6D07DB0DB4DA}" presName="node" presStyleLbl="node1" presStyleIdx="0" presStyleCnt="3">
        <dgm:presLayoutVars>
          <dgm:bulletEnabled val="1"/>
        </dgm:presLayoutVars>
      </dgm:prSet>
      <dgm:spPr/>
    </dgm:pt>
    <dgm:pt modelId="{5E48F9B4-3359-482B-B39A-4E9C9A0EE15D}" type="pres">
      <dgm:prSet presAssocID="{BAC85B65-6674-45B2-819B-E0A1B9EED697}" presName="sibTransSpacerBeforeConnector" presStyleCnt="0"/>
      <dgm:spPr/>
    </dgm:pt>
    <dgm:pt modelId="{B5BD4CFF-775B-4A6E-8B9A-D12B9288F37E}" type="pres">
      <dgm:prSet presAssocID="{BAC85B65-6674-45B2-819B-E0A1B9EED697}" presName="sibTrans" presStyleLbl="node1" presStyleIdx="1" presStyleCnt="3"/>
      <dgm:spPr/>
    </dgm:pt>
    <dgm:pt modelId="{C1928DE2-9FC8-49CB-B594-296B1BCA8F55}" type="pres">
      <dgm:prSet presAssocID="{BAC85B65-6674-45B2-819B-E0A1B9EED697}" presName="sibTransSpacerAfterConnector" presStyleCnt="0"/>
      <dgm:spPr/>
    </dgm:pt>
    <dgm:pt modelId="{70FE3834-0E3B-4082-8EA9-D9329D7D9A3F}" type="pres">
      <dgm:prSet presAssocID="{3C880128-2FFA-4904-BF3A-240FABB4C3B3}" presName="node" presStyleLbl="node1" presStyleIdx="2" presStyleCnt="3">
        <dgm:presLayoutVars>
          <dgm:bulletEnabled val="1"/>
        </dgm:presLayoutVars>
      </dgm:prSet>
      <dgm:spPr/>
    </dgm:pt>
  </dgm:ptLst>
  <dgm:cxnLst>
    <dgm:cxn modelId="{CEC3D42D-DC5F-4D32-AD73-C043DC42106D}" srcId="{02DED24F-D085-4E51-A52C-82A2A0B9FA14}" destId="{3C880128-2FFA-4904-BF3A-240FABB4C3B3}" srcOrd="1" destOrd="0" parTransId="{CC8F57B2-D0D3-4603-A6B5-7A00D14D6E6C}" sibTransId="{D2B976A7-5B25-4437-969C-9822949746D2}"/>
    <dgm:cxn modelId="{FFEE8450-9573-454E-BDB8-FD3B4C2D7B8A}" type="presOf" srcId="{BAC85B65-6674-45B2-819B-E0A1B9EED697}" destId="{B5BD4CFF-775B-4A6E-8B9A-D12B9288F37E}" srcOrd="0" destOrd="0" presId="urn:microsoft.com/office/officeart/2016/7/layout/BasicProcessNew"/>
    <dgm:cxn modelId="{2DDA21CD-6062-4F0C-A54F-172246D6FA07}" srcId="{02DED24F-D085-4E51-A52C-82A2A0B9FA14}" destId="{77FAAA73-F7C6-44C3-84C1-6D07DB0DB4DA}" srcOrd="0" destOrd="0" parTransId="{1E45AE39-CEBC-4169-9FD5-82680391F258}" sibTransId="{BAC85B65-6674-45B2-819B-E0A1B9EED697}"/>
    <dgm:cxn modelId="{A75C7CCE-4535-436C-AD62-0E18B20BB53D}" type="presOf" srcId="{3C880128-2FFA-4904-BF3A-240FABB4C3B3}" destId="{70FE3834-0E3B-4082-8EA9-D9329D7D9A3F}" srcOrd="0" destOrd="0" presId="urn:microsoft.com/office/officeart/2016/7/layout/BasicProcessNew"/>
    <dgm:cxn modelId="{86C33CD0-D4A1-4483-A1F8-F9070F76D140}" type="presOf" srcId="{02DED24F-D085-4E51-A52C-82A2A0B9FA14}" destId="{8F2B0BCB-41F7-4DFD-8974-9C54A69E80E6}" srcOrd="0" destOrd="0" presId="urn:microsoft.com/office/officeart/2016/7/layout/BasicProcessNew"/>
    <dgm:cxn modelId="{331D77D7-F063-44E8-88B0-CDF3BE8909AF}" type="presOf" srcId="{77FAAA73-F7C6-44C3-84C1-6D07DB0DB4DA}" destId="{33DBBA45-66E7-4549-A53D-C5FBE92DFCAB}" srcOrd="0" destOrd="0" presId="urn:microsoft.com/office/officeart/2016/7/layout/BasicProcessNew"/>
    <dgm:cxn modelId="{F3FFC54A-4C9D-4242-B33D-2F526558372A}" type="presParOf" srcId="{8F2B0BCB-41F7-4DFD-8974-9C54A69E80E6}" destId="{33DBBA45-66E7-4549-A53D-C5FBE92DFCAB}" srcOrd="0" destOrd="0" presId="urn:microsoft.com/office/officeart/2016/7/layout/BasicProcessNew"/>
    <dgm:cxn modelId="{8CEB3B6C-4B6E-41B3-9256-CB37247A8843}" type="presParOf" srcId="{8F2B0BCB-41F7-4DFD-8974-9C54A69E80E6}" destId="{5E48F9B4-3359-482B-B39A-4E9C9A0EE15D}" srcOrd="1" destOrd="0" presId="urn:microsoft.com/office/officeart/2016/7/layout/BasicProcessNew"/>
    <dgm:cxn modelId="{90F71CE0-3CFC-4460-A8DA-56C5CE63935D}" type="presParOf" srcId="{8F2B0BCB-41F7-4DFD-8974-9C54A69E80E6}" destId="{B5BD4CFF-775B-4A6E-8B9A-D12B9288F37E}" srcOrd="2" destOrd="0" presId="urn:microsoft.com/office/officeart/2016/7/layout/BasicProcessNew"/>
    <dgm:cxn modelId="{523979E5-74C5-4A07-95DE-A56EFD8F5BE4}" type="presParOf" srcId="{8F2B0BCB-41F7-4DFD-8974-9C54A69E80E6}" destId="{C1928DE2-9FC8-49CB-B594-296B1BCA8F55}" srcOrd="3" destOrd="0" presId="urn:microsoft.com/office/officeart/2016/7/layout/BasicProcessNew"/>
    <dgm:cxn modelId="{25E71018-05BD-4442-8705-96B16D496ECC}" type="presParOf" srcId="{8F2B0BCB-41F7-4DFD-8974-9C54A69E80E6}" destId="{70FE3834-0E3B-4082-8EA9-D9329D7D9A3F}" srcOrd="4" destOrd="0" presId="urn:microsoft.com/office/officeart/2016/7/layout/Basic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EAC2BA7-F7F7-4F53-854A-54E287D32AA6}" type="doc">
      <dgm:prSet loTypeId="urn:microsoft.com/office/officeart/2005/8/layout/process5" loCatId="process" qsTypeId="urn:microsoft.com/office/officeart/2005/8/quickstyle/simple3" qsCatId="simple" csTypeId="urn:microsoft.com/office/officeart/2005/8/colors/accent0_1" csCatId="mainScheme" phldr="1"/>
      <dgm:spPr/>
      <dgm:t>
        <a:bodyPr/>
        <a:lstStyle/>
        <a:p>
          <a:endParaRPr lang="es-CL"/>
        </a:p>
      </dgm:t>
    </dgm:pt>
    <dgm:pt modelId="{BF7E34D1-25DB-41D6-857E-DDFA9597EEDA}">
      <dgm:prSet/>
      <dgm:spPr/>
      <dgm:t>
        <a:bodyPr/>
        <a:lstStyle/>
        <a:p>
          <a:r>
            <a:rPr lang="es-ES"/>
            <a:t>Continuar potenciando el desarrollo de ERNC</a:t>
          </a:r>
          <a:endParaRPr lang="es-CL"/>
        </a:p>
      </dgm:t>
    </dgm:pt>
    <dgm:pt modelId="{9F9DEF0B-88B1-4E07-B211-F1772439CA6C}" type="parTrans" cxnId="{9BE3B669-E2E5-4071-8812-22078A7C95E6}">
      <dgm:prSet/>
      <dgm:spPr/>
      <dgm:t>
        <a:bodyPr/>
        <a:lstStyle/>
        <a:p>
          <a:endParaRPr lang="es-CL"/>
        </a:p>
      </dgm:t>
    </dgm:pt>
    <dgm:pt modelId="{8FB497F1-968A-460B-8FA8-4B843D1FE38F}" type="sibTrans" cxnId="{9BE3B669-E2E5-4071-8812-22078A7C95E6}">
      <dgm:prSet/>
      <dgm:spPr/>
      <dgm:t>
        <a:bodyPr/>
        <a:lstStyle/>
        <a:p>
          <a:endParaRPr lang="es-CL"/>
        </a:p>
      </dgm:t>
    </dgm:pt>
    <dgm:pt modelId="{59F79AA9-14F7-435D-8A38-C1B39ADD9CA9}">
      <dgm:prSet/>
      <dgm:spPr/>
      <dgm:t>
        <a:bodyPr/>
        <a:lstStyle/>
        <a:p>
          <a:r>
            <a:rPr lang="es-ES" dirty="0"/>
            <a:t>Incorporar criterios de sustentabilidad en la regulación eléctrica</a:t>
          </a:r>
          <a:endParaRPr lang="es-CL" dirty="0"/>
        </a:p>
      </dgm:t>
    </dgm:pt>
    <dgm:pt modelId="{2F50B38F-0763-4A0C-B889-D090C6F7EF15}" type="parTrans" cxnId="{3346761C-8FA1-4EB5-8BBE-69F438C838FD}">
      <dgm:prSet/>
      <dgm:spPr/>
      <dgm:t>
        <a:bodyPr/>
        <a:lstStyle/>
        <a:p>
          <a:endParaRPr lang="es-CL"/>
        </a:p>
      </dgm:t>
    </dgm:pt>
    <dgm:pt modelId="{C75AC822-4E03-42BD-B8A3-ED6601D86A45}" type="sibTrans" cxnId="{3346761C-8FA1-4EB5-8BBE-69F438C838FD}">
      <dgm:prSet/>
      <dgm:spPr>
        <a:solidFill>
          <a:schemeClr val="accent5">
            <a:lumMod val="60000"/>
            <a:lumOff val="40000"/>
          </a:schemeClr>
        </a:solidFill>
      </dgm:spPr>
      <dgm:t>
        <a:bodyPr/>
        <a:lstStyle/>
        <a:p>
          <a:endParaRPr lang="es-CL"/>
        </a:p>
      </dgm:t>
    </dgm:pt>
    <dgm:pt modelId="{B1856C57-CC25-4821-A093-298BF44DBBF9}">
      <dgm:prSet/>
      <dgm:spPr/>
      <dgm:t>
        <a:bodyPr/>
        <a:lstStyle/>
        <a:p>
          <a:r>
            <a:rPr lang="es-ES" dirty="0"/>
            <a:t>Sin desatender los principios que gobiernan nuestro sistema eléctrico: eficiencia económica, diversificación, competencia y seguridad</a:t>
          </a:r>
          <a:endParaRPr lang="es-CL" dirty="0"/>
        </a:p>
      </dgm:t>
    </dgm:pt>
    <dgm:pt modelId="{D07564D5-23E7-494B-9E65-372529D25218}" type="parTrans" cxnId="{CC615BA9-CDD6-45EB-9885-9650BEA9F785}">
      <dgm:prSet/>
      <dgm:spPr/>
      <dgm:t>
        <a:bodyPr/>
        <a:lstStyle/>
        <a:p>
          <a:endParaRPr lang="es-CL"/>
        </a:p>
      </dgm:t>
    </dgm:pt>
    <dgm:pt modelId="{F12B6B1F-3B00-4A14-A5FF-7B9338BE9A9A}" type="sibTrans" cxnId="{CC615BA9-CDD6-45EB-9885-9650BEA9F785}">
      <dgm:prSet/>
      <dgm:spPr>
        <a:solidFill>
          <a:schemeClr val="accent1">
            <a:lumMod val="75000"/>
          </a:schemeClr>
        </a:solidFill>
      </dgm:spPr>
      <dgm:t>
        <a:bodyPr/>
        <a:lstStyle/>
        <a:p>
          <a:endParaRPr lang="es-CL"/>
        </a:p>
      </dgm:t>
    </dgm:pt>
    <dgm:pt modelId="{29B8258C-F71C-498E-AA5F-0BDD388A6AF8}">
      <dgm:prSet/>
      <dgm:spPr/>
      <dgm:t>
        <a:bodyPr/>
        <a:lstStyle/>
        <a:p>
          <a:r>
            <a:rPr lang="es-ES" dirty="0"/>
            <a:t>Reenfocar el criterio de seguridad/flexibilidad desde la perspectiva del nuevo escenario de masificación de ERNC no gestionables</a:t>
          </a:r>
          <a:endParaRPr lang="es-CL" dirty="0"/>
        </a:p>
      </dgm:t>
    </dgm:pt>
    <dgm:pt modelId="{0FE45BE6-665D-4510-947F-9E8702ECFAB0}" type="parTrans" cxnId="{74A809AA-819D-4497-AC2B-D397947AC88C}">
      <dgm:prSet/>
      <dgm:spPr/>
      <dgm:t>
        <a:bodyPr/>
        <a:lstStyle/>
        <a:p>
          <a:endParaRPr lang="es-CL"/>
        </a:p>
      </dgm:t>
    </dgm:pt>
    <dgm:pt modelId="{B2D97B19-36B0-4260-BDD9-DEF751011D81}" type="sibTrans" cxnId="{74A809AA-819D-4497-AC2B-D397947AC88C}">
      <dgm:prSet/>
      <dgm:spPr>
        <a:solidFill>
          <a:schemeClr val="accent4">
            <a:lumMod val="75000"/>
          </a:schemeClr>
        </a:solidFill>
      </dgm:spPr>
      <dgm:t>
        <a:bodyPr/>
        <a:lstStyle/>
        <a:p>
          <a:endParaRPr lang="es-CL"/>
        </a:p>
      </dgm:t>
    </dgm:pt>
    <dgm:pt modelId="{046C8B35-4231-4A09-BCAD-514CDCD05C77}">
      <dgm:prSet/>
      <dgm:spPr/>
      <dgm:t>
        <a:bodyPr/>
        <a:lstStyle/>
        <a:p>
          <a:r>
            <a:rPr lang="es-ES" dirty="0"/>
            <a:t>Fomento de </a:t>
          </a:r>
          <a:r>
            <a:rPr lang="es-ES" b="1" u="sng" dirty="0"/>
            <a:t>energías de base</a:t>
          </a:r>
          <a:r>
            <a:rPr lang="es-ES" b="1" u="none" dirty="0"/>
            <a:t> </a:t>
          </a:r>
          <a:r>
            <a:rPr lang="es-ES" dirty="0"/>
            <a:t>seguras y sustentables</a:t>
          </a:r>
          <a:endParaRPr lang="es-CL" b="1" dirty="0"/>
        </a:p>
      </dgm:t>
    </dgm:pt>
    <dgm:pt modelId="{239AB21E-250B-40B2-A639-F03684103AB8}" type="parTrans" cxnId="{607A4BAA-377C-4655-BCFA-05757A06FD81}">
      <dgm:prSet/>
      <dgm:spPr/>
      <dgm:t>
        <a:bodyPr/>
        <a:lstStyle/>
        <a:p>
          <a:endParaRPr lang="es-CL"/>
        </a:p>
      </dgm:t>
    </dgm:pt>
    <dgm:pt modelId="{A4BFFC7A-D2AF-4191-A44F-7AE6AF05A2B6}" type="sibTrans" cxnId="{607A4BAA-377C-4655-BCFA-05757A06FD81}">
      <dgm:prSet/>
      <dgm:spPr/>
      <dgm:t>
        <a:bodyPr/>
        <a:lstStyle/>
        <a:p>
          <a:endParaRPr lang="es-CL"/>
        </a:p>
      </dgm:t>
    </dgm:pt>
    <dgm:pt modelId="{56C27505-8B15-4070-8026-F1C115846C83}">
      <dgm:prSet/>
      <dgm:spPr/>
      <dgm:t>
        <a:bodyPr/>
        <a:lstStyle/>
        <a:p>
          <a:r>
            <a:rPr lang="es-ES" dirty="0"/>
            <a:t>Actualizar el criterio de diversificación del art. 150 bis de la LGSE</a:t>
          </a:r>
          <a:endParaRPr lang="es-CL" dirty="0"/>
        </a:p>
      </dgm:t>
    </dgm:pt>
    <dgm:pt modelId="{59E424E7-C021-4EE9-A9C3-8767EDB62E02}" type="parTrans" cxnId="{CC68EC3E-7AB7-47F2-875D-EB2C343692BA}">
      <dgm:prSet/>
      <dgm:spPr/>
      <dgm:t>
        <a:bodyPr/>
        <a:lstStyle/>
        <a:p>
          <a:endParaRPr lang="es-CL"/>
        </a:p>
      </dgm:t>
    </dgm:pt>
    <dgm:pt modelId="{7E554979-8D76-46CB-B807-5ABAFC065819}" type="sibTrans" cxnId="{CC68EC3E-7AB7-47F2-875D-EB2C343692BA}">
      <dgm:prSet/>
      <dgm:spPr>
        <a:solidFill>
          <a:schemeClr val="bg2">
            <a:lumMod val="50000"/>
          </a:schemeClr>
        </a:solidFill>
      </dgm:spPr>
      <dgm:t>
        <a:bodyPr/>
        <a:lstStyle/>
        <a:p>
          <a:endParaRPr lang="es-CL"/>
        </a:p>
      </dgm:t>
    </dgm:pt>
    <dgm:pt modelId="{1A6B9DE9-C498-41F8-ADED-28838F969E81}" type="pres">
      <dgm:prSet presAssocID="{EEAC2BA7-F7F7-4F53-854A-54E287D32AA6}" presName="diagram" presStyleCnt="0">
        <dgm:presLayoutVars>
          <dgm:dir/>
          <dgm:resizeHandles val="exact"/>
        </dgm:presLayoutVars>
      </dgm:prSet>
      <dgm:spPr/>
    </dgm:pt>
    <dgm:pt modelId="{1098FD53-9C93-40B3-A77D-52A9FD90A9C1}" type="pres">
      <dgm:prSet presAssocID="{BF7E34D1-25DB-41D6-857E-DDFA9597EEDA}" presName="node" presStyleLbl="node1" presStyleIdx="0" presStyleCnt="6">
        <dgm:presLayoutVars>
          <dgm:bulletEnabled val="1"/>
        </dgm:presLayoutVars>
      </dgm:prSet>
      <dgm:spPr/>
    </dgm:pt>
    <dgm:pt modelId="{07DF2F0B-9E85-4B97-954C-532A2F015B7B}" type="pres">
      <dgm:prSet presAssocID="{8FB497F1-968A-460B-8FA8-4B843D1FE38F}" presName="sibTrans" presStyleLbl="sibTrans2D1" presStyleIdx="0" presStyleCnt="5"/>
      <dgm:spPr/>
    </dgm:pt>
    <dgm:pt modelId="{B683497A-F6E0-4358-9152-6D92F03D9245}" type="pres">
      <dgm:prSet presAssocID="{8FB497F1-968A-460B-8FA8-4B843D1FE38F}" presName="connectorText" presStyleLbl="sibTrans2D1" presStyleIdx="0" presStyleCnt="5"/>
      <dgm:spPr/>
    </dgm:pt>
    <dgm:pt modelId="{49EEE79F-9AA9-4F74-8D70-4CE23014BCD1}" type="pres">
      <dgm:prSet presAssocID="{59F79AA9-14F7-435D-8A38-C1B39ADD9CA9}" presName="node" presStyleLbl="node1" presStyleIdx="1" presStyleCnt="6">
        <dgm:presLayoutVars>
          <dgm:bulletEnabled val="1"/>
        </dgm:presLayoutVars>
      </dgm:prSet>
      <dgm:spPr/>
    </dgm:pt>
    <dgm:pt modelId="{90BABE4C-5AF2-437D-BBAE-3928B2010DE5}" type="pres">
      <dgm:prSet presAssocID="{C75AC822-4E03-42BD-B8A3-ED6601D86A45}" presName="sibTrans" presStyleLbl="sibTrans2D1" presStyleIdx="1" presStyleCnt="5"/>
      <dgm:spPr/>
    </dgm:pt>
    <dgm:pt modelId="{B14E09ED-C9FD-4CD8-9182-96867D87D845}" type="pres">
      <dgm:prSet presAssocID="{C75AC822-4E03-42BD-B8A3-ED6601D86A45}" presName="connectorText" presStyleLbl="sibTrans2D1" presStyleIdx="1" presStyleCnt="5"/>
      <dgm:spPr/>
    </dgm:pt>
    <dgm:pt modelId="{4993D323-16C1-4236-A59B-7E1BC3B3CFEE}" type="pres">
      <dgm:prSet presAssocID="{B1856C57-CC25-4821-A093-298BF44DBBF9}" presName="node" presStyleLbl="node1" presStyleIdx="2" presStyleCnt="6">
        <dgm:presLayoutVars>
          <dgm:bulletEnabled val="1"/>
        </dgm:presLayoutVars>
      </dgm:prSet>
      <dgm:spPr/>
    </dgm:pt>
    <dgm:pt modelId="{0DD18300-599A-4071-A951-7CA8487BEB66}" type="pres">
      <dgm:prSet presAssocID="{F12B6B1F-3B00-4A14-A5FF-7B9338BE9A9A}" presName="sibTrans" presStyleLbl="sibTrans2D1" presStyleIdx="2" presStyleCnt="5"/>
      <dgm:spPr/>
    </dgm:pt>
    <dgm:pt modelId="{9C65A0AB-0F2E-46C3-B450-38BC7D32F628}" type="pres">
      <dgm:prSet presAssocID="{F12B6B1F-3B00-4A14-A5FF-7B9338BE9A9A}" presName="connectorText" presStyleLbl="sibTrans2D1" presStyleIdx="2" presStyleCnt="5"/>
      <dgm:spPr/>
    </dgm:pt>
    <dgm:pt modelId="{7F07929E-28C8-4D44-9981-806BCA288214}" type="pres">
      <dgm:prSet presAssocID="{29B8258C-F71C-498E-AA5F-0BDD388A6AF8}" presName="node" presStyleLbl="node1" presStyleIdx="3" presStyleCnt="6">
        <dgm:presLayoutVars>
          <dgm:bulletEnabled val="1"/>
        </dgm:presLayoutVars>
      </dgm:prSet>
      <dgm:spPr/>
    </dgm:pt>
    <dgm:pt modelId="{EA70A993-300F-45A7-AC23-E3CDF1F1B054}" type="pres">
      <dgm:prSet presAssocID="{B2D97B19-36B0-4260-BDD9-DEF751011D81}" presName="sibTrans" presStyleLbl="sibTrans2D1" presStyleIdx="3" presStyleCnt="5"/>
      <dgm:spPr/>
    </dgm:pt>
    <dgm:pt modelId="{E12E1952-45CE-479D-9B81-781110E6A030}" type="pres">
      <dgm:prSet presAssocID="{B2D97B19-36B0-4260-BDD9-DEF751011D81}" presName="connectorText" presStyleLbl="sibTrans2D1" presStyleIdx="3" presStyleCnt="5"/>
      <dgm:spPr/>
    </dgm:pt>
    <dgm:pt modelId="{3F6D7B80-84B9-4D23-A14A-78C870C4FEDC}" type="pres">
      <dgm:prSet presAssocID="{56C27505-8B15-4070-8026-F1C115846C83}" presName="node" presStyleLbl="node1" presStyleIdx="4" presStyleCnt="6" custLinFactNeighborY="7318">
        <dgm:presLayoutVars>
          <dgm:bulletEnabled val="1"/>
        </dgm:presLayoutVars>
      </dgm:prSet>
      <dgm:spPr/>
    </dgm:pt>
    <dgm:pt modelId="{42AA8EC3-DD9B-4105-B86D-65F020F036B0}" type="pres">
      <dgm:prSet presAssocID="{7E554979-8D76-46CB-B807-5ABAFC065819}" presName="sibTrans" presStyleLbl="sibTrans2D1" presStyleIdx="4" presStyleCnt="5"/>
      <dgm:spPr/>
    </dgm:pt>
    <dgm:pt modelId="{F34F670A-5EF9-4837-BFE0-44699F524CF3}" type="pres">
      <dgm:prSet presAssocID="{7E554979-8D76-46CB-B807-5ABAFC065819}" presName="connectorText" presStyleLbl="sibTrans2D1" presStyleIdx="4" presStyleCnt="5"/>
      <dgm:spPr/>
    </dgm:pt>
    <dgm:pt modelId="{11CE3FF5-6A1A-4D9D-8DAC-C3F26539E779}" type="pres">
      <dgm:prSet presAssocID="{046C8B35-4231-4A09-BCAD-514CDCD05C77}" presName="node" presStyleLbl="node1" presStyleIdx="5" presStyleCnt="6">
        <dgm:presLayoutVars>
          <dgm:bulletEnabled val="1"/>
        </dgm:presLayoutVars>
      </dgm:prSet>
      <dgm:spPr/>
    </dgm:pt>
  </dgm:ptLst>
  <dgm:cxnLst>
    <dgm:cxn modelId="{7D10A603-2C1C-4311-8534-1A129F247BAE}" type="presOf" srcId="{B2D97B19-36B0-4260-BDD9-DEF751011D81}" destId="{EA70A993-300F-45A7-AC23-E3CDF1F1B054}" srcOrd="0" destOrd="0" presId="urn:microsoft.com/office/officeart/2005/8/layout/process5"/>
    <dgm:cxn modelId="{21484C09-A4B7-4D54-949A-21AF90C2E589}" type="presOf" srcId="{59F79AA9-14F7-435D-8A38-C1B39ADD9CA9}" destId="{49EEE79F-9AA9-4F74-8D70-4CE23014BCD1}" srcOrd="0" destOrd="0" presId="urn:microsoft.com/office/officeart/2005/8/layout/process5"/>
    <dgm:cxn modelId="{3346761C-8FA1-4EB5-8BBE-69F438C838FD}" srcId="{EEAC2BA7-F7F7-4F53-854A-54E287D32AA6}" destId="{59F79AA9-14F7-435D-8A38-C1B39ADD9CA9}" srcOrd="1" destOrd="0" parTransId="{2F50B38F-0763-4A0C-B889-D090C6F7EF15}" sibTransId="{C75AC822-4E03-42BD-B8A3-ED6601D86A45}"/>
    <dgm:cxn modelId="{837E8429-EF85-416E-93F2-E64696B2F737}" type="presOf" srcId="{B2D97B19-36B0-4260-BDD9-DEF751011D81}" destId="{E12E1952-45CE-479D-9B81-781110E6A030}" srcOrd="1" destOrd="0" presId="urn:microsoft.com/office/officeart/2005/8/layout/process5"/>
    <dgm:cxn modelId="{635DCF2E-0304-4AAC-8E5E-BB2368B51F10}" type="presOf" srcId="{29B8258C-F71C-498E-AA5F-0BDD388A6AF8}" destId="{7F07929E-28C8-4D44-9981-806BCA288214}" srcOrd="0" destOrd="0" presId="urn:microsoft.com/office/officeart/2005/8/layout/process5"/>
    <dgm:cxn modelId="{A0285532-B92D-4975-AC6A-63F8D18DEE12}" type="presOf" srcId="{8FB497F1-968A-460B-8FA8-4B843D1FE38F}" destId="{07DF2F0B-9E85-4B97-954C-532A2F015B7B}" srcOrd="0" destOrd="0" presId="urn:microsoft.com/office/officeart/2005/8/layout/process5"/>
    <dgm:cxn modelId="{CC68EC3E-7AB7-47F2-875D-EB2C343692BA}" srcId="{EEAC2BA7-F7F7-4F53-854A-54E287D32AA6}" destId="{56C27505-8B15-4070-8026-F1C115846C83}" srcOrd="4" destOrd="0" parTransId="{59E424E7-C021-4EE9-A9C3-8767EDB62E02}" sibTransId="{7E554979-8D76-46CB-B807-5ABAFC065819}"/>
    <dgm:cxn modelId="{EC467D5F-3A56-4069-9BB9-F54E509811B5}" type="presOf" srcId="{C75AC822-4E03-42BD-B8A3-ED6601D86A45}" destId="{90BABE4C-5AF2-437D-BBAE-3928B2010DE5}" srcOrd="0" destOrd="0" presId="urn:microsoft.com/office/officeart/2005/8/layout/process5"/>
    <dgm:cxn modelId="{D6417742-F4A2-4225-A366-FCAD5FB96FBE}" type="presOf" srcId="{EEAC2BA7-F7F7-4F53-854A-54E287D32AA6}" destId="{1A6B9DE9-C498-41F8-ADED-28838F969E81}" srcOrd="0" destOrd="0" presId="urn:microsoft.com/office/officeart/2005/8/layout/process5"/>
    <dgm:cxn modelId="{F6778567-31C4-4795-B37C-293A27CD3B33}" type="presOf" srcId="{56C27505-8B15-4070-8026-F1C115846C83}" destId="{3F6D7B80-84B9-4D23-A14A-78C870C4FEDC}" srcOrd="0" destOrd="0" presId="urn:microsoft.com/office/officeart/2005/8/layout/process5"/>
    <dgm:cxn modelId="{9BE3B669-E2E5-4071-8812-22078A7C95E6}" srcId="{EEAC2BA7-F7F7-4F53-854A-54E287D32AA6}" destId="{BF7E34D1-25DB-41D6-857E-DDFA9597EEDA}" srcOrd="0" destOrd="0" parTransId="{9F9DEF0B-88B1-4E07-B211-F1772439CA6C}" sibTransId="{8FB497F1-968A-460B-8FA8-4B843D1FE38F}"/>
    <dgm:cxn modelId="{70A1AD6C-E16D-4F26-8E5A-0DB32D6334F6}" type="presOf" srcId="{F12B6B1F-3B00-4A14-A5FF-7B9338BE9A9A}" destId="{9C65A0AB-0F2E-46C3-B450-38BC7D32F628}" srcOrd="1" destOrd="0" presId="urn:microsoft.com/office/officeart/2005/8/layout/process5"/>
    <dgm:cxn modelId="{14829896-2D88-4237-9ED1-1CA2F5667A30}" type="presOf" srcId="{C75AC822-4E03-42BD-B8A3-ED6601D86A45}" destId="{B14E09ED-C9FD-4CD8-9182-96867D87D845}" srcOrd="1" destOrd="0" presId="urn:microsoft.com/office/officeart/2005/8/layout/process5"/>
    <dgm:cxn modelId="{CC615BA9-CDD6-45EB-9885-9650BEA9F785}" srcId="{EEAC2BA7-F7F7-4F53-854A-54E287D32AA6}" destId="{B1856C57-CC25-4821-A093-298BF44DBBF9}" srcOrd="2" destOrd="0" parTransId="{D07564D5-23E7-494B-9E65-372529D25218}" sibTransId="{F12B6B1F-3B00-4A14-A5FF-7B9338BE9A9A}"/>
    <dgm:cxn modelId="{1A7BBAA9-1ABF-4FC6-95EB-B399CC878221}" type="presOf" srcId="{7E554979-8D76-46CB-B807-5ABAFC065819}" destId="{F34F670A-5EF9-4837-BFE0-44699F524CF3}" srcOrd="1" destOrd="0" presId="urn:microsoft.com/office/officeart/2005/8/layout/process5"/>
    <dgm:cxn modelId="{74A809AA-819D-4497-AC2B-D397947AC88C}" srcId="{EEAC2BA7-F7F7-4F53-854A-54E287D32AA6}" destId="{29B8258C-F71C-498E-AA5F-0BDD388A6AF8}" srcOrd="3" destOrd="0" parTransId="{0FE45BE6-665D-4510-947F-9E8702ECFAB0}" sibTransId="{B2D97B19-36B0-4260-BDD9-DEF751011D81}"/>
    <dgm:cxn modelId="{607A4BAA-377C-4655-BCFA-05757A06FD81}" srcId="{EEAC2BA7-F7F7-4F53-854A-54E287D32AA6}" destId="{046C8B35-4231-4A09-BCAD-514CDCD05C77}" srcOrd="5" destOrd="0" parTransId="{239AB21E-250B-40B2-A639-F03684103AB8}" sibTransId="{A4BFFC7A-D2AF-4191-A44F-7AE6AF05A2B6}"/>
    <dgm:cxn modelId="{CF3EA7BF-C4F4-4C8E-ADBF-59F351B77034}" type="presOf" srcId="{BF7E34D1-25DB-41D6-857E-DDFA9597EEDA}" destId="{1098FD53-9C93-40B3-A77D-52A9FD90A9C1}" srcOrd="0" destOrd="0" presId="urn:microsoft.com/office/officeart/2005/8/layout/process5"/>
    <dgm:cxn modelId="{213F7BC3-8D40-450E-845C-212B4D83F83E}" type="presOf" srcId="{F12B6B1F-3B00-4A14-A5FF-7B9338BE9A9A}" destId="{0DD18300-599A-4071-A951-7CA8487BEB66}" srcOrd="0" destOrd="0" presId="urn:microsoft.com/office/officeart/2005/8/layout/process5"/>
    <dgm:cxn modelId="{2409A1CE-875E-45B2-B9EB-4E16D89904DE}" type="presOf" srcId="{8FB497F1-968A-460B-8FA8-4B843D1FE38F}" destId="{B683497A-F6E0-4358-9152-6D92F03D9245}" srcOrd="1" destOrd="0" presId="urn:microsoft.com/office/officeart/2005/8/layout/process5"/>
    <dgm:cxn modelId="{0A72D7D5-393B-4189-8F71-F65C40080B65}" type="presOf" srcId="{B1856C57-CC25-4821-A093-298BF44DBBF9}" destId="{4993D323-16C1-4236-A59B-7E1BC3B3CFEE}" srcOrd="0" destOrd="0" presId="urn:microsoft.com/office/officeart/2005/8/layout/process5"/>
    <dgm:cxn modelId="{A7E77FE2-C36D-40B7-B16D-6E1CD3023CA1}" type="presOf" srcId="{046C8B35-4231-4A09-BCAD-514CDCD05C77}" destId="{11CE3FF5-6A1A-4D9D-8DAC-C3F26539E779}" srcOrd="0" destOrd="0" presId="urn:microsoft.com/office/officeart/2005/8/layout/process5"/>
    <dgm:cxn modelId="{FF0037FD-7BFC-4EAA-A19A-A19A0B81BEE5}" type="presOf" srcId="{7E554979-8D76-46CB-B807-5ABAFC065819}" destId="{42AA8EC3-DD9B-4105-B86D-65F020F036B0}" srcOrd="0" destOrd="0" presId="urn:microsoft.com/office/officeart/2005/8/layout/process5"/>
    <dgm:cxn modelId="{0483882A-B1D8-423B-AE94-83ABFB0A0850}" type="presParOf" srcId="{1A6B9DE9-C498-41F8-ADED-28838F969E81}" destId="{1098FD53-9C93-40B3-A77D-52A9FD90A9C1}" srcOrd="0" destOrd="0" presId="urn:microsoft.com/office/officeart/2005/8/layout/process5"/>
    <dgm:cxn modelId="{C0DA0303-B9BF-4598-8873-A7F8346ED419}" type="presParOf" srcId="{1A6B9DE9-C498-41F8-ADED-28838F969E81}" destId="{07DF2F0B-9E85-4B97-954C-532A2F015B7B}" srcOrd="1" destOrd="0" presId="urn:microsoft.com/office/officeart/2005/8/layout/process5"/>
    <dgm:cxn modelId="{2BC9DB07-DC46-460C-93A0-E6F039155C9C}" type="presParOf" srcId="{07DF2F0B-9E85-4B97-954C-532A2F015B7B}" destId="{B683497A-F6E0-4358-9152-6D92F03D9245}" srcOrd="0" destOrd="0" presId="urn:microsoft.com/office/officeart/2005/8/layout/process5"/>
    <dgm:cxn modelId="{07E999B3-5812-4C18-9E2E-CF6CB2AF9553}" type="presParOf" srcId="{1A6B9DE9-C498-41F8-ADED-28838F969E81}" destId="{49EEE79F-9AA9-4F74-8D70-4CE23014BCD1}" srcOrd="2" destOrd="0" presId="urn:microsoft.com/office/officeart/2005/8/layout/process5"/>
    <dgm:cxn modelId="{18050768-4CB3-4253-B359-4D4E8A201970}" type="presParOf" srcId="{1A6B9DE9-C498-41F8-ADED-28838F969E81}" destId="{90BABE4C-5AF2-437D-BBAE-3928B2010DE5}" srcOrd="3" destOrd="0" presId="urn:microsoft.com/office/officeart/2005/8/layout/process5"/>
    <dgm:cxn modelId="{CC3DACD3-FAF0-42B0-AF53-309702D6AFEE}" type="presParOf" srcId="{90BABE4C-5AF2-437D-BBAE-3928B2010DE5}" destId="{B14E09ED-C9FD-4CD8-9182-96867D87D845}" srcOrd="0" destOrd="0" presId="urn:microsoft.com/office/officeart/2005/8/layout/process5"/>
    <dgm:cxn modelId="{1E770D74-E953-480F-B5B2-D679C267A0B7}" type="presParOf" srcId="{1A6B9DE9-C498-41F8-ADED-28838F969E81}" destId="{4993D323-16C1-4236-A59B-7E1BC3B3CFEE}" srcOrd="4" destOrd="0" presId="urn:microsoft.com/office/officeart/2005/8/layout/process5"/>
    <dgm:cxn modelId="{A2D55024-3978-4ECD-BED8-7C9D0947CF38}" type="presParOf" srcId="{1A6B9DE9-C498-41F8-ADED-28838F969E81}" destId="{0DD18300-599A-4071-A951-7CA8487BEB66}" srcOrd="5" destOrd="0" presId="urn:microsoft.com/office/officeart/2005/8/layout/process5"/>
    <dgm:cxn modelId="{CA674B80-AAD5-4C69-BBD0-F9A4A8F403F3}" type="presParOf" srcId="{0DD18300-599A-4071-A951-7CA8487BEB66}" destId="{9C65A0AB-0F2E-46C3-B450-38BC7D32F628}" srcOrd="0" destOrd="0" presId="urn:microsoft.com/office/officeart/2005/8/layout/process5"/>
    <dgm:cxn modelId="{8F5A1373-12B3-42B3-9025-70E24375EAC8}" type="presParOf" srcId="{1A6B9DE9-C498-41F8-ADED-28838F969E81}" destId="{7F07929E-28C8-4D44-9981-806BCA288214}" srcOrd="6" destOrd="0" presId="urn:microsoft.com/office/officeart/2005/8/layout/process5"/>
    <dgm:cxn modelId="{BB20C925-A53D-4AAA-B85C-48A305CF8EE9}" type="presParOf" srcId="{1A6B9DE9-C498-41F8-ADED-28838F969E81}" destId="{EA70A993-300F-45A7-AC23-E3CDF1F1B054}" srcOrd="7" destOrd="0" presId="urn:microsoft.com/office/officeart/2005/8/layout/process5"/>
    <dgm:cxn modelId="{BE495BC7-0A1C-4397-8B36-43A16C778A26}" type="presParOf" srcId="{EA70A993-300F-45A7-AC23-E3CDF1F1B054}" destId="{E12E1952-45CE-479D-9B81-781110E6A030}" srcOrd="0" destOrd="0" presId="urn:microsoft.com/office/officeart/2005/8/layout/process5"/>
    <dgm:cxn modelId="{333864E3-B290-4E33-9BBC-214B55EC84DC}" type="presParOf" srcId="{1A6B9DE9-C498-41F8-ADED-28838F969E81}" destId="{3F6D7B80-84B9-4D23-A14A-78C870C4FEDC}" srcOrd="8" destOrd="0" presId="urn:microsoft.com/office/officeart/2005/8/layout/process5"/>
    <dgm:cxn modelId="{13B9CC62-6BAC-4FD1-B364-3C9F4D2650E4}" type="presParOf" srcId="{1A6B9DE9-C498-41F8-ADED-28838F969E81}" destId="{42AA8EC3-DD9B-4105-B86D-65F020F036B0}" srcOrd="9" destOrd="0" presId="urn:microsoft.com/office/officeart/2005/8/layout/process5"/>
    <dgm:cxn modelId="{5FE5A54E-8563-48AA-837C-8E24BEEBF399}" type="presParOf" srcId="{42AA8EC3-DD9B-4105-B86D-65F020F036B0}" destId="{F34F670A-5EF9-4837-BFE0-44699F524CF3}" srcOrd="0" destOrd="0" presId="urn:microsoft.com/office/officeart/2005/8/layout/process5"/>
    <dgm:cxn modelId="{D4DB1021-8100-49CF-BEA7-1BABE7958EB9}" type="presParOf" srcId="{1A6B9DE9-C498-41F8-ADED-28838F969E81}" destId="{11CE3FF5-6A1A-4D9D-8DAC-C3F26539E779}"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65D611F-9CB7-4097-AE87-56E29EA48E48}" type="doc">
      <dgm:prSet loTypeId="urn:microsoft.com/office/officeart/2016/7/layout/RepeatingBendingProcessNew" loCatId="process" qsTypeId="urn:microsoft.com/office/officeart/2005/8/quickstyle/simple1" qsCatId="simple" csTypeId="urn:microsoft.com/office/officeart/2005/8/colors/accent0_1" csCatId="mainScheme" phldr="1"/>
      <dgm:spPr/>
      <dgm:t>
        <a:bodyPr/>
        <a:lstStyle/>
        <a:p>
          <a:endParaRPr lang="es-CL"/>
        </a:p>
      </dgm:t>
    </dgm:pt>
    <dgm:pt modelId="{820C1E9D-09B8-479B-9F67-DD77FE6E269C}">
      <dgm:prSet/>
      <dgm:spPr/>
      <dgm:t>
        <a:bodyPr/>
        <a:lstStyle/>
        <a:p>
          <a:r>
            <a:rPr lang="es-CL" dirty="0"/>
            <a:t>Bajas emisiones de CO2</a:t>
          </a:r>
          <a:endParaRPr lang="es-CL" i="0" dirty="0"/>
        </a:p>
      </dgm:t>
    </dgm:pt>
    <dgm:pt modelId="{52DFB3FE-051F-4070-9D53-FD1C63010D14}" type="parTrans" cxnId="{AFA0AB9A-614C-4218-88F4-3AA7F4551EA7}">
      <dgm:prSet/>
      <dgm:spPr/>
      <dgm:t>
        <a:bodyPr/>
        <a:lstStyle/>
        <a:p>
          <a:endParaRPr lang="es-CL"/>
        </a:p>
      </dgm:t>
    </dgm:pt>
    <dgm:pt modelId="{F1C1CDE1-6113-4864-9593-9DFAE70001A7}" type="sibTrans" cxnId="{AFA0AB9A-614C-4218-88F4-3AA7F4551EA7}">
      <dgm:prSet/>
      <dgm:spPr/>
      <dgm:t>
        <a:bodyPr/>
        <a:lstStyle/>
        <a:p>
          <a:endParaRPr lang="es-CL"/>
        </a:p>
      </dgm:t>
    </dgm:pt>
    <dgm:pt modelId="{314862FE-9B30-4830-9003-FA0C615F8D16}">
      <dgm:prSet/>
      <dgm:spPr/>
      <dgm:t>
        <a:bodyPr/>
        <a:lstStyle/>
        <a:p>
          <a:r>
            <a:rPr lang="es-CL" i="0" dirty="0"/>
            <a:t>Alto número de horas de carga-total</a:t>
          </a:r>
        </a:p>
      </dgm:t>
    </dgm:pt>
    <dgm:pt modelId="{AF5CABFC-A4DA-49A5-9CD9-62E9C043ECA5}" type="parTrans" cxnId="{18B1F514-88C4-468E-BFC1-C89B415495AA}">
      <dgm:prSet/>
      <dgm:spPr/>
      <dgm:t>
        <a:bodyPr/>
        <a:lstStyle/>
        <a:p>
          <a:endParaRPr lang="es-CL"/>
        </a:p>
      </dgm:t>
    </dgm:pt>
    <dgm:pt modelId="{35560F6B-1081-4161-B69D-18EE4F07C928}" type="sibTrans" cxnId="{18B1F514-88C4-468E-BFC1-C89B415495AA}">
      <dgm:prSet/>
      <dgm:spPr/>
      <dgm:t>
        <a:bodyPr/>
        <a:lstStyle/>
        <a:p>
          <a:endParaRPr lang="es-CL"/>
        </a:p>
      </dgm:t>
    </dgm:pt>
    <dgm:pt modelId="{411ADB32-7B63-43BF-A66C-ACE7A1406613}">
      <dgm:prSet/>
      <dgm:spPr/>
      <dgm:t>
        <a:bodyPr/>
        <a:lstStyle/>
        <a:p>
          <a:r>
            <a:rPr lang="es-CL" i="0" dirty="0"/>
            <a:t>Bajo costo de mantención y operación</a:t>
          </a:r>
        </a:p>
      </dgm:t>
    </dgm:pt>
    <dgm:pt modelId="{9B9E0263-3D82-47DE-B478-DD72EB96FCBC}" type="parTrans" cxnId="{C1A359E9-EE8B-47CF-AA84-4F8B0344FE75}">
      <dgm:prSet/>
      <dgm:spPr/>
      <dgm:t>
        <a:bodyPr/>
        <a:lstStyle/>
        <a:p>
          <a:endParaRPr lang="es-CL"/>
        </a:p>
      </dgm:t>
    </dgm:pt>
    <dgm:pt modelId="{9E4C2F78-1F0B-4A60-9968-AA3CC62B60A1}" type="sibTrans" cxnId="{C1A359E9-EE8B-47CF-AA84-4F8B0344FE75}">
      <dgm:prSet/>
      <dgm:spPr/>
      <dgm:t>
        <a:bodyPr/>
        <a:lstStyle/>
        <a:p>
          <a:endParaRPr lang="es-CL"/>
        </a:p>
      </dgm:t>
    </dgm:pt>
    <dgm:pt modelId="{03602012-A1BE-4FE1-BB59-E8A92F84505B}">
      <dgm:prSet/>
      <dgm:spPr/>
      <dgm:t>
        <a:bodyPr/>
        <a:lstStyle/>
        <a:p>
          <a:r>
            <a:rPr lang="es-ES"/>
            <a:t>Factor de planta en torno al 92-95%</a:t>
          </a:r>
          <a:endParaRPr lang="es-CL"/>
        </a:p>
      </dgm:t>
    </dgm:pt>
    <dgm:pt modelId="{84D1ADD7-A9C5-4C8F-A011-AB60FC33B4AB}" type="parTrans" cxnId="{9AB57022-68F9-44C8-91BF-BF7E93E2538C}">
      <dgm:prSet/>
      <dgm:spPr/>
      <dgm:t>
        <a:bodyPr/>
        <a:lstStyle/>
        <a:p>
          <a:endParaRPr lang="es-CL"/>
        </a:p>
      </dgm:t>
    </dgm:pt>
    <dgm:pt modelId="{B8B016F4-959F-4CE8-948C-1EBFD0D2B5B8}" type="sibTrans" cxnId="{9AB57022-68F9-44C8-91BF-BF7E93E2538C}">
      <dgm:prSet/>
      <dgm:spPr/>
      <dgm:t>
        <a:bodyPr/>
        <a:lstStyle/>
        <a:p>
          <a:endParaRPr lang="es-CL"/>
        </a:p>
      </dgm:t>
    </dgm:pt>
    <dgm:pt modelId="{3444F3B1-5493-4909-8C6C-D45EF5A5E37D}">
      <dgm:prSet/>
      <dgm:spPr/>
      <dgm:t>
        <a:bodyPr/>
        <a:lstStyle/>
        <a:p>
          <a:r>
            <a:rPr lang="es-ES" dirty="0"/>
            <a:t>Capacidad para responder rápidamente a cambios de carga (SSCC)</a:t>
          </a:r>
          <a:endParaRPr lang="es-CL" dirty="0"/>
        </a:p>
      </dgm:t>
    </dgm:pt>
    <dgm:pt modelId="{698F8543-2D1A-4C3C-92CD-E0A53402C7D8}" type="parTrans" cxnId="{EFCCF21E-2EFB-4593-B9EE-4212BE26179A}">
      <dgm:prSet/>
      <dgm:spPr/>
      <dgm:t>
        <a:bodyPr/>
        <a:lstStyle/>
        <a:p>
          <a:endParaRPr lang="es-CL"/>
        </a:p>
      </dgm:t>
    </dgm:pt>
    <dgm:pt modelId="{9D41AFB0-8A5C-4C14-BA18-E7ACD75AC616}" type="sibTrans" cxnId="{EFCCF21E-2EFB-4593-B9EE-4212BE26179A}">
      <dgm:prSet/>
      <dgm:spPr/>
      <dgm:t>
        <a:bodyPr/>
        <a:lstStyle/>
        <a:p>
          <a:endParaRPr lang="es-CL"/>
        </a:p>
      </dgm:t>
    </dgm:pt>
    <dgm:pt modelId="{F5C13C1E-ABCF-4761-AE80-C8BB6D5BD832}">
      <dgm:prSet/>
      <dgm:spPr/>
      <dgm:t>
        <a:bodyPr/>
        <a:lstStyle/>
        <a:p>
          <a:r>
            <a:rPr lang="es-ES" dirty="0"/>
            <a:t>Vida útil extensa (entre 30 y 50 años) y corto período de construcción (3 años)</a:t>
          </a:r>
          <a:endParaRPr lang="es-CL" dirty="0"/>
        </a:p>
      </dgm:t>
    </dgm:pt>
    <dgm:pt modelId="{2B126FD6-AA74-4552-A2DA-6BA2E5DF445D}" type="parTrans" cxnId="{6F47CC56-942B-4943-B172-58D7D8B9A9EA}">
      <dgm:prSet/>
      <dgm:spPr/>
      <dgm:t>
        <a:bodyPr/>
        <a:lstStyle/>
        <a:p>
          <a:endParaRPr lang="es-CL"/>
        </a:p>
      </dgm:t>
    </dgm:pt>
    <dgm:pt modelId="{3934F688-E506-4ADF-AED3-19BC5F3005C0}" type="sibTrans" cxnId="{6F47CC56-942B-4943-B172-58D7D8B9A9EA}">
      <dgm:prSet/>
      <dgm:spPr/>
      <dgm:t>
        <a:bodyPr/>
        <a:lstStyle/>
        <a:p>
          <a:endParaRPr lang="es-CL"/>
        </a:p>
      </dgm:t>
    </dgm:pt>
    <dgm:pt modelId="{1FA39359-BD35-4557-B013-7C6C4A2A0F79}">
      <dgm:prSet/>
      <dgm:spPr/>
      <dgm:t>
        <a:bodyPr/>
        <a:lstStyle/>
        <a:p>
          <a:r>
            <a:rPr lang="es-ES" i="0" dirty="0"/>
            <a:t>Energía de base</a:t>
          </a:r>
          <a:endParaRPr lang="es-CL" dirty="0"/>
        </a:p>
      </dgm:t>
    </dgm:pt>
    <dgm:pt modelId="{C4E4BC16-73CF-412A-9162-5041F45C81D8}" type="parTrans" cxnId="{F9B6D2D5-56B5-44C7-A9E6-5B437EC40BD3}">
      <dgm:prSet/>
      <dgm:spPr/>
      <dgm:t>
        <a:bodyPr/>
        <a:lstStyle/>
        <a:p>
          <a:endParaRPr lang="es-CL"/>
        </a:p>
      </dgm:t>
    </dgm:pt>
    <dgm:pt modelId="{4E3BD27B-508C-4D93-9478-A5BCD7939BD6}" type="sibTrans" cxnId="{F9B6D2D5-56B5-44C7-A9E6-5B437EC40BD3}">
      <dgm:prSet/>
      <dgm:spPr/>
      <dgm:t>
        <a:bodyPr/>
        <a:lstStyle/>
        <a:p>
          <a:endParaRPr lang="es-CL"/>
        </a:p>
      </dgm:t>
    </dgm:pt>
    <dgm:pt modelId="{1BA669FB-AE35-4348-A3F6-88E83D573ED4}">
      <dgm:prSet/>
      <dgm:spPr/>
      <dgm:t>
        <a:bodyPr/>
        <a:lstStyle/>
        <a:p>
          <a:r>
            <a:rPr lang="es-ES" i="0" dirty="0"/>
            <a:t>Seguridad de abastecimiento</a:t>
          </a:r>
          <a:endParaRPr lang="es-CL" i="0" dirty="0"/>
        </a:p>
      </dgm:t>
    </dgm:pt>
    <dgm:pt modelId="{15E84273-AD10-4415-9E47-1E4B1146E31E}" type="parTrans" cxnId="{BABDC94B-D8EB-4507-9434-DB799B50864D}">
      <dgm:prSet/>
      <dgm:spPr/>
      <dgm:t>
        <a:bodyPr/>
        <a:lstStyle/>
        <a:p>
          <a:endParaRPr lang="es-CL"/>
        </a:p>
      </dgm:t>
    </dgm:pt>
    <dgm:pt modelId="{3B0B4195-2D03-47AE-AA09-C0A7307E87A3}" type="sibTrans" cxnId="{BABDC94B-D8EB-4507-9434-DB799B50864D}">
      <dgm:prSet/>
      <dgm:spPr/>
      <dgm:t>
        <a:bodyPr/>
        <a:lstStyle/>
        <a:p>
          <a:endParaRPr lang="es-CL"/>
        </a:p>
      </dgm:t>
    </dgm:pt>
    <dgm:pt modelId="{6E2A0EEF-A71B-4CD4-AC97-0ED3A14F286D}" type="pres">
      <dgm:prSet presAssocID="{665D611F-9CB7-4097-AE87-56E29EA48E48}" presName="Name0" presStyleCnt="0">
        <dgm:presLayoutVars>
          <dgm:dir/>
          <dgm:resizeHandles val="exact"/>
        </dgm:presLayoutVars>
      </dgm:prSet>
      <dgm:spPr/>
    </dgm:pt>
    <dgm:pt modelId="{F73DB95A-85BD-4642-AE2C-BDFF27BC9B28}" type="pres">
      <dgm:prSet presAssocID="{1FA39359-BD35-4557-B013-7C6C4A2A0F79}" presName="node" presStyleLbl="node1" presStyleIdx="0" presStyleCnt="8">
        <dgm:presLayoutVars>
          <dgm:bulletEnabled val="1"/>
        </dgm:presLayoutVars>
      </dgm:prSet>
      <dgm:spPr/>
    </dgm:pt>
    <dgm:pt modelId="{C32FD36F-F4C0-4915-9D6B-B36F39202CE1}" type="pres">
      <dgm:prSet presAssocID="{4E3BD27B-508C-4D93-9478-A5BCD7939BD6}" presName="sibTrans" presStyleLbl="sibTrans1D1" presStyleIdx="0" presStyleCnt="7"/>
      <dgm:spPr/>
    </dgm:pt>
    <dgm:pt modelId="{CF6AC7DB-7FB4-4421-89D9-B448D90A8F84}" type="pres">
      <dgm:prSet presAssocID="{4E3BD27B-508C-4D93-9478-A5BCD7939BD6}" presName="connectorText" presStyleLbl="sibTrans1D1" presStyleIdx="0" presStyleCnt="7"/>
      <dgm:spPr/>
    </dgm:pt>
    <dgm:pt modelId="{42B00A3B-C59B-4613-9C43-520A77A91B8A}" type="pres">
      <dgm:prSet presAssocID="{820C1E9D-09B8-479B-9F67-DD77FE6E269C}" presName="node" presStyleLbl="node1" presStyleIdx="1" presStyleCnt="8">
        <dgm:presLayoutVars>
          <dgm:bulletEnabled val="1"/>
        </dgm:presLayoutVars>
      </dgm:prSet>
      <dgm:spPr/>
    </dgm:pt>
    <dgm:pt modelId="{6094BFAB-F901-4578-99CF-0B7666D665D4}" type="pres">
      <dgm:prSet presAssocID="{F1C1CDE1-6113-4864-9593-9DFAE70001A7}" presName="sibTrans" presStyleLbl="sibTrans1D1" presStyleIdx="1" presStyleCnt="7"/>
      <dgm:spPr/>
    </dgm:pt>
    <dgm:pt modelId="{A99CD293-AF41-4AB6-9057-588013C77F99}" type="pres">
      <dgm:prSet presAssocID="{F1C1CDE1-6113-4864-9593-9DFAE70001A7}" presName="connectorText" presStyleLbl="sibTrans1D1" presStyleIdx="1" presStyleCnt="7"/>
      <dgm:spPr/>
    </dgm:pt>
    <dgm:pt modelId="{FCA90D50-F594-4FF5-B41A-7DF356517C50}" type="pres">
      <dgm:prSet presAssocID="{1BA669FB-AE35-4348-A3F6-88E83D573ED4}" presName="node" presStyleLbl="node1" presStyleIdx="2" presStyleCnt="8">
        <dgm:presLayoutVars>
          <dgm:bulletEnabled val="1"/>
        </dgm:presLayoutVars>
      </dgm:prSet>
      <dgm:spPr/>
    </dgm:pt>
    <dgm:pt modelId="{FE97B5FB-1CD4-4505-A57A-2D655EBAF381}" type="pres">
      <dgm:prSet presAssocID="{3B0B4195-2D03-47AE-AA09-C0A7307E87A3}" presName="sibTrans" presStyleLbl="sibTrans1D1" presStyleIdx="2" presStyleCnt="7"/>
      <dgm:spPr/>
    </dgm:pt>
    <dgm:pt modelId="{1350774A-D469-43E1-8094-8BB7978F7F9C}" type="pres">
      <dgm:prSet presAssocID="{3B0B4195-2D03-47AE-AA09-C0A7307E87A3}" presName="connectorText" presStyleLbl="sibTrans1D1" presStyleIdx="2" presStyleCnt="7"/>
      <dgm:spPr/>
    </dgm:pt>
    <dgm:pt modelId="{6266E030-97E6-492B-B57A-D70997F76FC2}" type="pres">
      <dgm:prSet presAssocID="{314862FE-9B30-4830-9003-FA0C615F8D16}" presName="node" presStyleLbl="node1" presStyleIdx="3" presStyleCnt="8">
        <dgm:presLayoutVars>
          <dgm:bulletEnabled val="1"/>
        </dgm:presLayoutVars>
      </dgm:prSet>
      <dgm:spPr/>
    </dgm:pt>
    <dgm:pt modelId="{565E5223-6544-47D0-958E-98516F419D68}" type="pres">
      <dgm:prSet presAssocID="{35560F6B-1081-4161-B69D-18EE4F07C928}" presName="sibTrans" presStyleLbl="sibTrans1D1" presStyleIdx="3" presStyleCnt="7"/>
      <dgm:spPr/>
    </dgm:pt>
    <dgm:pt modelId="{9D7D737F-5C53-41FA-BA28-CB45E819052D}" type="pres">
      <dgm:prSet presAssocID="{35560F6B-1081-4161-B69D-18EE4F07C928}" presName="connectorText" presStyleLbl="sibTrans1D1" presStyleIdx="3" presStyleCnt="7"/>
      <dgm:spPr/>
    </dgm:pt>
    <dgm:pt modelId="{FA80D1B4-B524-4595-81C9-D52720C1004B}" type="pres">
      <dgm:prSet presAssocID="{411ADB32-7B63-43BF-A66C-ACE7A1406613}" presName="node" presStyleLbl="node1" presStyleIdx="4" presStyleCnt="8">
        <dgm:presLayoutVars>
          <dgm:bulletEnabled val="1"/>
        </dgm:presLayoutVars>
      </dgm:prSet>
      <dgm:spPr/>
    </dgm:pt>
    <dgm:pt modelId="{EF1B6B2C-EDFB-4699-A804-B88A611C9E1C}" type="pres">
      <dgm:prSet presAssocID="{9E4C2F78-1F0B-4A60-9968-AA3CC62B60A1}" presName="sibTrans" presStyleLbl="sibTrans1D1" presStyleIdx="4" presStyleCnt="7"/>
      <dgm:spPr/>
    </dgm:pt>
    <dgm:pt modelId="{DBE912E6-5E52-445D-95E7-B03FCC87CBC7}" type="pres">
      <dgm:prSet presAssocID="{9E4C2F78-1F0B-4A60-9968-AA3CC62B60A1}" presName="connectorText" presStyleLbl="sibTrans1D1" presStyleIdx="4" presStyleCnt="7"/>
      <dgm:spPr/>
    </dgm:pt>
    <dgm:pt modelId="{F10D4C94-0F2B-4057-B00F-39E93EC16DC1}" type="pres">
      <dgm:prSet presAssocID="{03602012-A1BE-4FE1-BB59-E8A92F84505B}" presName="node" presStyleLbl="node1" presStyleIdx="5" presStyleCnt="8">
        <dgm:presLayoutVars>
          <dgm:bulletEnabled val="1"/>
        </dgm:presLayoutVars>
      </dgm:prSet>
      <dgm:spPr/>
    </dgm:pt>
    <dgm:pt modelId="{7A248254-C55C-4A5A-8B70-08C12449707D}" type="pres">
      <dgm:prSet presAssocID="{B8B016F4-959F-4CE8-948C-1EBFD0D2B5B8}" presName="sibTrans" presStyleLbl="sibTrans1D1" presStyleIdx="5" presStyleCnt="7"/>
      <dgm:spPr/>
    </dgm:pt>
    <dgm:pt modelId="{983D1712-B10C-46A6-B52D-B62F0682AC5A}" type="pres">
      <dgm:prSet presAssocID="{B8B016F4-959F-4CE8-948C-1EBFD0D2B5B8}" presName="connectorText" presStyleLbl="sibTrans1D1" presStyleIdx="5" presStyleCnt="7"/>
      <dgm:spPr/>
    </dgm:pt>
    <dgm:pt modelId="{A0764C4C-D9CB-4F46-85C7-D1AE5DCBB95D}" type="pres">
      <dgm:prSet presAssocID="{3444F3B1-5493-4909-8C6C-D45EF5A5E37D}" presName="node" presStyleLbl="node1" presStyleIdx="6" presStyleCnt="8">
        <dgm:presLayoutVars>
          <dgm:bulletEnabled val="1"/>
        </dgm:presLayoutVars>
      </dgm:prSet>
      <dgm:spPr/>
    </dgm:pt>
    <dgm:pt modelId="{15D92FEC-0EBA-463E-8E03-3FB9920FFE04}" type="pres">
      <dgm:prSet presAssocID="{9D41AFB0-8A5C-4C14-BA18-E7ACD75AC616}" presName="sibTrans" presStyleLbl="sibTrans1D1" presStyleIdx="6" presStyleCnt="7"/>
      <dgm:spPr/>
    </dgm:pt>
    <dgm:pt modelId="{D7C6C7CC-1950-45E8-8902-80476EBAD92B}" type="pres">
      <dgm:prSet presAssocID="{9D41AFB0-8A5C-4C14-BA18-E7ACD75AC616}" presName="connectorText" presStyleLbl="sibTrans1D1" presStyleIdx="6" presStyleCnt="7"/>
      <dgm:spPr/>
    </dgm:pt>
    <dgm:pt modelId="{D3B32D8B-E847-49D9-AB51-8721B52B7233}" type="pres">
      <dgm:prSet presAssocID="{F5C13C1E-ABCF-4761-AE80-C8BB6D5BD832}" presName="node" presStyleLbl="node1" presStyleIdx="7" presStyleCnt="8">
        <dgm:presLayoutVars>
          <dgm:bulletEnabled val="1"/>
        </dgm:presLayoutVars>
      </dgm:prSet>
      <dgm:spPr/>
    </dgm:pt>
  </dgm:ptLst>
  <dgm:cxnLst>
    <dgm:cxn modelId="{B1F2EB0E-4ED7-429E-9E39-354DDA38663F}" type="presOf" srcId="{9E4C2F78-1F0B-4A60-9968-AA3CC62B60A1}" destId="{DBE912E6-5E52-445D-95E7-B03FCC87CBC7}" srcOrd="1" destOrd="0" presId="urn:microsoft.com/office/officeart/2016/7/layout/RepeatingBendingProcessNew"/>
    <dgm:cxn modelId="{66B7E510-79FB-4A6E-9433-BBAE0AAE3569}" type="presOf" srcId="{9E4C2F78-1F0B-4A60-9968-AA3CC62B60A1}" destId="{EF1B6B2C-EDFB-4699-A804-B88A611C9E1C}" srcOrd="0" destOrd="0" presId="urn:microsoft.com/office/officeart/2016/7/layout/RepeatingBendingProcessNew"/>
    <dgm:cxn modelId="{18B1F514-88C4-468E-BFC1-C89B415495AA}" srcId="{665D611F-9CB7-4097-AE87-56E29EA48E48}" destId="{314862FE-9B30-4830-9003-FA0C615F8D16}" srcOrd="3" destOrd="0" parTransId="{AF5CABFC-A4DA-49A5-9CD9-62E9C043ECA5}" sibTransId="{35560F6B-1081-4161-B69D-18EE4F07C928}"/>
    <dgm:cxn modelId="{EFCCF21E-2EFB-4593-B9EE-4212BE26179A}" srcId="{665D611F-9CB7-4097-AE87-56E29EA48E48}" destId="{3444F3B1-5493-4909-8C6C-D45EF5A5E37D}" srcOrd="6" destOrd="0" parTransId="{698F8543-2D1A-4C3C-92CD-E0A53402C7D8}" sibTransId="{9D41AFB0-8A5C-4C14-BA18-E7ACD75AC616}"/>
    <dgm:cxn modelId="{9AB57022-68F9-44C8-91BF-BF7E93E2538C}" srcId="{665D611F-9CB7-4097-AE87-56E29EA48E48}" destId="{03602012-A1BE-4FE1-BB59-E8A92F84505B}" srcOrd="5" destOrd="0" parTransId="{84D1ADD7-A9C5-4C8F-A011-AB60FC33B4AB}" sibTransId="{B8B016F4-959F-4CE8-948C-1EBFD0D2B5B8}"/>
    <dgm:cxn modelId="{44B3E925-CC05-4492-AFA7-236BCB7E3047}" type="presOf" srcId="{9D41AFB0-8A5C-4C14-BA18-E7ACD75AC616}" destId="{D7C6C7CC-1950-45E8-8902-80476EBAD92B}" srcOrd="1" destOrd="0" presId="urn:microsoft.com/office/officeart/2016/7/layout/RepeatingBendingProcessNew"/>
    <dgm:cxn modelId="{70E96439-C41D-4565-8A82-5BB4A6513D94}" type="presOf" srcId="{3B0B4195-2D03-47AE-AA09-C0A7307E87A3}" destId="{FE97B5FB-1CD4-4505-A57A-2D655EBAF381}" srcOrd="0" destOrd="0" presId="urn:microsoft.com/office/officeart/2016/7/layout/RepeatingBendingProcessNew"/>
    <dgm:cxn modelId="{8F3D9F66-801D-402B-8515-809323C810A5}" type="presOf" srcId="{B8B016F4-959F-4CE8-948C-1EBFD0D2B5B8}" destId="{983D1712-B10C-46A6-B52D-B62F0682AC5A}" srcOrd="1" destOrd="0" presId="urn:microsoft.com/office/officeart/2016/7/layout/RepeatingBendingProcessNew"/>
    <dgm:cxn modelId="{364A0647-DB33-4BED-AB40-553515EE08D5}" type="presOf" srcId="{4E3BD27B-508C-4D93-9478-A5BCD7939BD6}" destId="{CF6AC7DB-7FB4-4421-89D9-B448D90A8F84}" srcOrd="1" destOrd="0" presId="urn:microsoft.com/office/officeart/2016/7/layout/RepeatingBendingProcessNew"/>
    <dgm:cxn modelId="{BABDC94B-D8EB-4507-9434-DB799B50864D}" srcId="{665D611F-9CB7-4097-AE87-56E29EA48E48}" destId="{1BA669FB-AE35-4348-A3F6-88E83D573ED4}" srcOrd="2" destOrd="0" parTransId="{15E84273-AD10-4415-9E47-1E4B1146E31E}" sibTransId="{3B0B4195-2D03-47AE-AA09-C0A7307E87A3}"/>
    <dgm:cxn modelId="{2485626D-2319-4C98-B857-ED4E3C171E8E}" type="presOf" srcId="{314862FE-9B30-4830-9003-FA0C615F8D16}" destId="{6266E030-97E6-492B-B57A-D70997F76FC2}" srcOrd="0" destOrd="0" presId="urn:microsoft.com/office/officeart/2016/7/layout/RepeatingBendingProcessNew"/>
    <dgm:cxn modelId="{8D072E50-0673-46B9-AF9B-12E4B9B016E5}" type="presOf" srcId="{411ADB32-7B63-43BF-A66C-ACE7A1406613}" destId="{FA80D1B4-B524-4595-81C9-D52720C1004B}" srcOrd="0" destOrd="0" presId="urn:microsoft.com/office/officeart/2016/7/layout/RepeatingBendingProcessNew"/>
    <dgm:cxn modelId="{C0811D74-C532-40FE-A971-1EB97C5C1DC1}" type="presOf" srcId="{03602012-A1BE-4FE1-BB59-E8A92F84505B}" destId="{F10D4C94-0F2B-4057-B00F-39E93EC16DC1}" srcOrd="0" destOrd="0" presId="urn:microsoft.com/office/officeart/2016/7/layout/RepeatingBendingProcessNew"/>
    <dgm:cxn modelId="{6F47CC56-942B-4943-B172-58D7D8B9A9EA}" srcId="{665D611F-9CB7-4097-AE87-56E29EA48E48}" destId="{F5C13C1E-ABCF-4761-AE80-C8BB6D5BD832}" srcOrd="7" destOrd="0" parTransId="{2B126FD6-AA74-4552-A2DA-6BA2E5DF445D}" sibTransId="{3934F688-E506-4ADF-AED3-19BC5F3005C0}"/>
    <dgm:cxn modelId="{B1A8CC57-E68A-479F-BF3B-54FCEB5741CA}" type="presOf" srcId="{1BA669FB-AE35-4348-A3F6-88E83D573ED4}" destId="{FCA90D50-F594-4FF5-B41A-7DF356517C50}" srcOrd="0" destOrd="0" presId="urn:microsoft.com/office/officeart/2016/7/layout/RepeatingBendingProcessNew"/>
    <dgm:cxn modelId="{F88B7279-1BFB-49D0-BEEB-548E958DF7BD}" type="presOf" srcId="{F5C13C1E-ABCF-4761-AE80-C8BB6D5BD832}" destId="{D3B32D8B-E847-49D9-AB51-8721B52B7233}" srcOrd="0" destOrd="0" presId="urn:microsoft.com/office/officeart/2016/7/layout/RepeatingBendingProcessNew"/>
    <dgm:cxn modelId="{F732437A-CDC2-4509-8201-592F6715A512}" type="presOf" srcId="{4E3BD27B-508C-4D93-9478-A5BCD7939BD6}" destId="{C32FD36F-F4C0-4915-9D6B-B36F39202CE1}" srcOrd="0" destOrd="0" presId="urn:microsoft.com/office/officeart/2016/7/layout/RepeatingBendingProcessNew"/>
    <dgm:cxn modelId="{4467377D-111C-4CEB-B690-6D96A7BB7354}" type="presOf" srcId="{F1C1CDE1-6113-4864-9593-9DFAE70001A7}" destId="{A99CD293-AF41-4AB6-9057-588013C77F99}" srcOrd="1" destOrd="0" presId="urn:microsoft.com/office/officeart/2016/7/layout/RepeatingBendingProcessNew"/>
    <dgm:cxn modelId="{6DC9687E-6B1B-42C4-8AD7-60EC74F7C32D}" type="presOf" srcId="{9D41AFB0-8A5C-4C14-BA18-E7ACD75AC616}" destId="{15D92FEC-0EBA-463E-8E03-3FB9920FFE04}" srcOrd="0" destOrd="0" presId="urn:microsoft.com/office/officeart/2016/7/layout/RepeatingBendingProcessNew"/>
    <dgm:cxn modelId="{5DF90B8C-78A0-4A45-ADCD-287ABD43945C}" type="presOf" srcId="{F1C1CDE1-6113-4864-9593-9DFAE70001A7}" destId="{6094BFAB-F901-4578-99CF-0B7666D665D4}" srcOrd="0" destOrd="0" presId="urn:microsoft.com/office/officeart/2016/7/layout/RepeatingBendingProcessNew"/>
    <dgm:cxn modelId="{DC2B298D-9CC7-4941-8C9B-E2885C40DD80}" type="presOf" srcId="{3444F3B1-5493-4909-8C6C-D45EF5A5E37D}" destId="{A0764C4C-D9CB-4F46-85C7-D1AE5DCBB95D}" srcOrd="0" destOrd="0" presId="urn:microsoft.com/office/officeart/2016/7/layout/RepeatingBendingProcessNew"/>
    <dgm:cxn modelId="{C9B7D194-78A7-4A58-9663-F57B336B8496}" type="presOf" srcId="{35560F6B-1081-4161-B69D-18EE4F07C928}" destId="{9D7D737F-5C53-41FA-BA28-CB45E819052D}" srcOrd="1" destOrd="0" presId="urn:microsoft.com/office/officeart/2016/7/layout/RepeatingBendingProcessNew"/>
    <dgm:cxn modelId="{4EB7119A-2DE8-4CE3-9113-AA9842743155}" type="presOf" srcId="{665D611F-9CB7-4097-AE87-56E29EA48E48}" destId="{6E2A0EEF-A71B-4CD4-AC97-0ED3A14F286D}" srcOrd="0" destOrd="0" presId="urn:microsoft.com/office/officeart/2016/7/layout/RepeatingBendingProcessNew"/>
    <dgm:cxn modelId="{AFA0AB9A-614C-4218-88F4-3AA7F4551EA7}" srcId="{665D611F-9CB7-4097-AE87-56E29EA48E48}" destId="{820C1E9D-09B8-479B-9F67-DD77FE6E269C}" srcOrd="1" destOrd="0" parTransId="{52DFB3FE-051F-4070-9D53-FD1C63010D14}" sibTransId="{F1C1CDE1-6113-4864-9593-9DFAE70001A7}"/>
    <dgm:cxn modelId="{FBD3759C-9835-4715-9F74-E266E7EA64B4}" type="presOf" srcId="{35560F6B-1081-4161-B69D-18EE4F07C928}" destId="{565E5223-6544-47D0-958E-98516F419D68}" srcOrd="0" destOrd="0" presId="urn:microsoft.com/office/officeart/2016/7/layout/RepeatingBendingProcessNew"/>
    <dgm:cxn modelId="{A9F747A0-0AE2-42B1-A607-E9D628B042E7}" type="presOf" srcId="{820C1E9D-09B8-479B-9F67-DD77FE6E269C}" destId="{42B00A3B-C59B-4613-9C43-520A77A91B8A}" srcOrd="0" destOrd="0" presId="urn:microsoft.com/office/officeart/2016/7/layout/RepeatingBendingProcessNew"/>
    <dgm:cxn modelId="{97AAF1B2-9104-464B-97C0-61F0358BA648}" type="presOf" srcId="{1FA39359-BD35-4557-B013-7C6C4A2A0F79}" destId="{F73DB95A-85BD-4642-AE2C-BDFF27BC9B28}" srcOrd="0" destOrd="0" presId="urn:microsoft.com/office/officeart/2016/7/layout/RepeatingBendingProcessNew"/>
    <dgm:cxn modelId="{F9B6D2D5-56B5-44C7-A9E6-5B437EC40BD3}" srcId="{665D611F-9CB7-4097-AE87-56E29EA48E48}" destId="{1FA39359-BD35-4557-B013-7C6C4A2A0F79}" srcOrd="0" destOrd="0" parTransId="{C4E4BC16-73CF-412A-9162-5041F45C81D8}" sibTransId="{4E3BD27B-508C-4D93-9478-A5BCD7939BD6}"/>
    <dgm:cxn modelId="{796EA1D8-EFDA-47F7-9EA7-5287CAF90878}" type="presOf" srcId="{3B0B4195-2D03-47AE-AA09-C0A7307E87A3}" destId="{1350774A-D469-43E1-8094-8BB7978F7F9C}" srcOrd="1" destOrd="0" presId="urn:microsoft.com/office/officeart/2016/7/layout/RepeatingBendingProcessNew"/>
    <dgm:cxn modelId="{C1A359E9-EE8B-47CF-AA84-4F8B0344FE75}" srcId="{665D611F-9CB7-4097-AE87-56E29EA48E48}" destId="{411ADB32-7B63-43BF-A66C-ACE7A1406613}" srcOrd="4" destOrd="0" parTransId="{9B9E0263-3D82-47DE-B478-DD72EB96FCBC}" sibTransId="{9E4C2F78-1F0B-4A60-9968-AA3CC62B60A1}"/>
    <dgm:cxn modelId="{79E135EA-B7C9-419A-8698-82485CD19C89}" type="presOf" srcId="{B8B016F4-959F-4CE8-948C-1EBFD0D2B5B8}" destId="{7A248254-C55C-4A5A-8B70-08C12449707D}" srcOrd="0" destOrd="0" presId="urn:microsoft.com/office/officeart/2016/7/layout/RepeatingBendingProcessNew"/>
    <dgm:cxn modelId="{DB7E89D7-6395-4204-AC60-4F7F03022B72}" type="presParOf" srcId="{6E2A0EEF-A71B-4CD4-AC97-0ED3A14F286D}" destId="{F73DB95A-85BD-4642-AE2C-BDFF27BC9B28}" srcOrd="0" destOrd="0" presId="urn:microsoft.com/office/officeart/2016/7/layout/RepeatingBendingProcessNew"/>
    <dgm:cxn modelId="{0A8D84C8-4F85-4401-B38E-483BA0CF8153}" type="presParOf" srcId="{6E2A0EEF-A71B-4CD4-AC97-0ED3A14F286D}" destId="{C32FD36F-F4C0-4915-9D6B-B36F39202CE1}" srcOrd="1" destOrd="0" presId="urn:microsoft.com/office/officeart/2016/7/layout/RepeatingBendingProcessNew"/>
    <dgm:cxn modelId="{392EE105-4DEF-4264-B5E9-451828213880}" type="presParOf" srcId="{C32FD36F-F4C0-4915-9D6B-B36F39202CE1}" destId="{CF6AC7DB-7FB4-4421-89D9-B448D90A8F84}" srcOrd="0" destOrd="0" presId="urn:microsoft.com/office/officeart/2016/7/layout/RepeatingBendingProcessNew"/>
    <dgm:cxn modelId="{5AF5D97E-EA33-4AE1-93D8-C4DCA1905DC3}" type="presParOf" srcId="{6E2A0EEF-A71B-4CD4-AC97-0ED3A14F286D}" destId="{42B00A3B-C59B-4613-9C43-520A77A91B8A}" srcOrd="2" destOrd="0" presId="urn:microsoft.com/office/officeart/2016/7/layout/RepeatingBendingProcessNew"/>
    <dgm:cxn modelId="{576E5ED8-7348-49F3-872B-5F8696552431}" type="presParOf" srcId="{6E2A0EEF-A71B-4CD4-AC97-0ED3A14F286D}" destId="{6094BFAB-F901-4578-99CF-0B7666D665D4}" srcOrd="3" destOrd="0" presId="urn:microsoft.com/office/officeart/2016/7/layout/RepeatingBendingProcessNew"/>
    <dgm:cxn modelId="{1B6806E1-F0BF-46F0-B904-6C8174D3EC51}" type="presParOf" srcId="{6094BFAB-F901-4578-99CF-0B7666D665D4}" destId="{A99CD293-AF41-4AB6-9057-588013C77F99}" srcOrd="0" destOrd="0" presId="urn:microsoft.com/office/officeart/2016/7/layout/RepeatingBendingProcessNew"/>
    <dgm:cxn modelId="{4F21A712-039F-40F2-A739-AE88A9FDE9C3}" type="presParOf" srcId="{6E2A0EEF-A71B-4CD4-AC97-0ED3A14F286D}" destId="{FCA90D50-F594-4FF5-B41A-7DF356517C50}" srcOrd="4" destOrd="0" presId="urn:microsoft.com/office/officeart/2016/7/layout/RepeatingBendingProcessNew"/>
    <dgm:cxn modelId="{F7B7D297-7E99-4BFA-A5E1-EAA00ADC2B34}" type="presParOf" srcId="{6E2A0EEF-A71B-4CD4-AC97-0ED3A14F286D}" destId="{FE97B5FB-1CD4-4505-A57A-2D655EBAF381}" srcOrd="5" destOrd="0" presId="urn:microsoft.com/office/officeart/2016/7/layout/RepeatingBendingProcessNew"/>
    <dgm:cxn modelId="{777828C3-F0B5-4507-AD9F-2297B95E6DAE}" type="presParOf" srcId="{FE97B5FB-1CD4-4505-A57A-2D655EBAF381}" destId="{1350774A-D469-43E1-8094-8BB7978F7F9C}" srcOrd="0" destOrd="0" presId="urn:microsoft.com/office/officeart/2016/7/layout/RepeatingBendingProcessNew"/>
    <dgm:cxn modelId="{2705CDB5-C59C-40D0-A94D-C9B18E4C0897}" type="presParOf" srcId="{6E2A0EEF-A71B-4CD4-AC97-0ED3A14F286D}" destId="{6266E030-97E6-492B-B57A-D70997F76FC2}" srcOrd="6" destOrd="0" presId="urn:microsoft.com/office/officeart/2016/7/layout/RepeatingBendingProcessNew"/>
    <dgm:cxn modelId="{55D87E2E-7FF7-4AFE-B697-320ABC42744C}" type="presParOf" srcId="{6E2A0EEF-A71B-4CD4-AC97-0ED3A14F286D}" destId="{565E5223-6544-47D0-958E-98516F419D68}" srcOrd="7" destOrd="0" presId="urn:microsoft.com/office/officeart/2016/7/layout/RepeatingBendingProcessNew"/>
    <dgm:cxn modelId="{29ABEED2-C7BC-450B-A64F-3486C0D0E173}" type="presParOf" srcId="{565E5223-6544-47D0-958E-98516F419D68}" destId="{9D7D737F-5C53-41FA-BA28-CB45E819052D}" srcOrd="0" destOrd="0" presId="urn:microsoft.com/office/officeart/2016/7/layout/RepeatingBendingProcessNew"/>
    <dgm:cxn modelId="{5917C83D-7DE1-4BEA-9D27-44F85485076C}" type="presParOf" srcId="{6E2A0EEF-A71B-4CD4-AC97-0ED3A14F286D}" destId="{FA80D1B4-B524-4595-81C9-D52720C1004B}" srcOrd="8" destOrd="0" presId="urn:microsoft.com/office/officeart/2016/7/layout/RepeatingBendingProcessNew"/>
    <dgm:cxn modelId="{33AF51F4-B599-4472-AF5F-E74574A02682}" type="presParOf" srcId="{6E2A0EEF-A71B-4CD4-AC97-0ED3A14F286D}" destId="{EF1B6B2C-EDFB-4699-A804-B88A611C9E1C}" srcOrd="9" destOrd="0" presId="urn:microsoft.com/office/officeart/2016/7/layout/RepeatingBendingProcessNew"/>
    <dgm:cxn modelId="{57C7BAFE-CB24-489A-8D0F-ABF2EC8F322F}" type="presParOf" srcId="{EF1B6B2C-EDFB-4699-A804-B88A611C9E1C}" destId="{DBE912E6-5E52-445D-95E7-B03FCC87CBC7}" srcOrd="0" destOrd="0" presId="urn:microsoft.com/office/officeart/2016/7/layout/RepeatingBendingProcessNew"/>
    <dgm:cxn modelId="{ABCE21A0-E973-47C8-9F1F-A7411A381380}" type="presParOf" srcId="{6E2A0EEF-A71B-4CD4-AC97-0ED3A14F286D}" destId="{F10D4C94-0F2B-4057-B00F-39E93EC16DC1}" srcOrd="10" destOrd="0" presId="urn:microsoft.com/office/officeart/2016/7/layout/RepeatingBendingProcessNew"/>
    <dgm:cxn modelId="{C08092B5-B12B-4788-B996-B0C254ACEF96}" type="presParOf" srcId="{6E2A0EEF-A71B-4CD4-AC97-0ED3A14F286D}" destId="{7A248254-C55C-4A5A-8B70-08C12449707D}" srcOrd="11" destOrd="0" presId="urn:microsoft.com/office/officeart/2016/7/layout/RepeatingBendingProcessNew"/>
    <dgm:cxn modelId="{5E41D150-ECB9-482E-99EC-40615AEF7CFD}" type="presParOf" srcId="{7A248254-C55C-4A5A-8B70-08C12449707D}" destId="{983D1712-B10C-46A6-B52D-B62F0682AC5A}" srcOrd="0" destOrd="0" presId="urn:microsoft.com/office/officeart/2016/7/layout/RepeatingBendingProcessNew"/>
    <dgm:cxn modelId="{756E6CA9-328D-4D9D-9DDE-C2AA6C3FD6D5}" type="presParOf" srcId="{6E2A0EEF-A71B-4CD4-AC97-0ED3A14F286D}" destId="{A0764C4C-D9CB-4F46-85C7-D1AE5DCBB95D}" srcOrd="12" destOrd="0" presId="urn:microsoft.com/office/officeart/2016/7/layout/RepeatingBendingProcessNew"/>
    <dgm:cxn modelId="{07B0ED59-2DFF-46E8-BE68-F56453110310}" type="presParOf" srcId="{6E2A0EEF-A71B-4CD4-AC97-0ED3A14F286D}" destId="{15D92FEC-0EBA-463E-8E03-3FB9920FFE04}" srcOrd="13" destOrd="0" presId="urn:microsoft.com/office/officeart/2016/7/layout/RepeatingBendingProcessNew"/>
    <dgm:cxn modelId="{DFC0C969-91A8-4551-9ABA-E560C65769F5}" type="presParOf" srcId="{15D92FEC-0EBA-463E-8E03-3FB9920FFE04}" destId="{D7C6C7CC-1950-45E8-8902-80476EBAD92B}" srcOrd="0" destOrd="0" presId="urn:microsoft.com/office/officeart/2016/7/layout/RepeatingBendingProcessNew"/>
    <dgm:cxn modelId="{78358E5D-EDA9-4A73-B0DE-49D017AF8F45}" type="presParOf" srcId="{6E2A0EEF-A71B-4CD4-AC97-0ED3A14F286D}" destId="{D3B32D8B-E847-49D9-AB51-8721B52B7233}" srcOrd="14"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C6E2C4-62B8-4935-A5B6-350BEFEAEBEA}">
      <dsp:nvSpPr>
        <dsp:cNvPr id="0" name=""/>
        <dsp:cNvSpPr/>
      </dsp:nvSpPr>
      <dsp:spPr>
        <a:xfrm>
          <a:off x="788669" y="0"/>
          <a:ext cx="8938260" cy="4351338"/>
        </a:xfrm>
        <a:prstGeom prst="rightArrow">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284D71-EDFF-4E0A-A6AB-46EBB3AE7B56}">
      <dsp:nvSpPr>
        <dsp:cNvPr id="0" name=""/>
        <dsp:cNvSpPr/>
      </dsp:nvSpPr>
      <dsp:spPr>
        <a:xfrm>
          <a:off x="4621" y="1305401"/>
          <a:ext cx="2020453" cy="1740535"/>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a:t>CALENTAMIENTO GLOBAL</a:t>
          </a:r>
          <a:endParaRPr lang="es-CL" sz="1800" kern="1200"/>
        </a:p>
      </dsp:txBody>
      <dsp:txXfrm>
        <a:off x="89587" y="1390367"/>
        <a:ext cx="1850521" cy="1570603"/>
      </dsp:txXfrm>
    </dsp:sp>
    <dsp:sp modelId="{72F81DB5-1B52-479D-8E07-D2AE7F2FDEB0}">
      <dsp:nvSpPr>
        <dsp:cNvPr id="0" name=""/>
        <dsp:cNvSpPr/>
      </dsp:nvSpPr>
      <dsp:spPr>
        <a:xfrm>
          <a:off x="2126097" y="1305401"/>
          <a:ext cx="2020453" cy="1740535"/>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a:t>Fuentes emisoras de Gases de Efecto Invernadero (GEI)</a:t>
          </a:r>
          <a:endParaRPr lang="es-CL" sz="1800" kern="1200"/>
        </a:p>
      </dsp:txBody>
      <dsp:txXfrm>
        <a:off x="2211063" y="1390367"/>
        <a:ext cx="1850521" cy="1570603"/>
      </dsp:txXfrm>
    </dsp:sp>
    <dsp:sp modelId="{8A268C9A-002D-4616-896A-08D072D91822}">
      <dsp:nvSpPr>
        <dsp:cNvPr id="0" name=""/>
        <dsp:cNvSpPr/>
      </dsp:nvSpPr>
      <dsp:spPr>
        <a:xfrm>
          <a:off x="4247573" y="1305401"/>
          <a:ext cx="2020453" cy="1740535"/>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a:t>Energía como una de las fuentes emisoras más relevantes, por sector productivo</a:t>
          </a:r>
          <a:endParaRPr lang="es-CL" sz="1800" kern="1200"/>
        </a:p>
      </dsp:txBody>
      <dsp:txXfrm>
        <a:off x="4332539" y="1390367"/>
        <a:ext cx="1850521" cy="1570603"/>
      </dsp:txXfrm>
    </dsp:sp>
    <dsp:sp modelId="{7067DE83-C766-4B1E-A709-404146CFABA2}">
      <dsp:nvSpPr>
        <dsp:cNvPr id="0" name=""/>
        <dsp:cNvSpPr/>
      </dsp:nvSpPr>
      <dsp:spPr>
        <a:xfrm>
          <a:off x="6369049" y="1305401"/>
          <a:ext cx="2020453" cy="1740535"/>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a:t>Energía en base a carbón</a:t>
          </a:r>
          <a:endParaRPr lang="es-CL" sz="1800" kern="1200"/>
        </a:p>
      </dsp:txBody>
      <dsp:txXfrm>
        <a:off x="6454015" y="1390367"/>
        <a:ext cx="1850521" cy="1570603"/>
      </dsp:txXfrm>
    </dsp:sp>
    <dsp:sp modelId="{802F56D8-432D-4FF8-91C1-E5443F452838}">
      <dsp:nvSpPr>
        <dsp:cNvPr id="0" name=""/>
        <dsp:cNvSpPr/>
      </dsp:nvSpPr>
      <dsp:spPr>
        <a:xfrm>
          <a:off x="8490525" y="1305401"/>
          <a:ext cx="2020453" cy="1740535"/>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a:t>Desafío: Descarbonización de la matriz energética</a:t>
          </a:r>
          <a:endParaRPr lang="es-CL" sz="1800" kern="1200"/>
        </a:p>
      </dsp:txBody>
      <dsp:txXfrm>
        <a:off x="8575491" y="1390367"/>
        <a:ext cx="1850521" cy="15706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B51E06-1506-4A4A-A5EA-D2E2A1498F1A}">
      <dsp:nvSpPr>
        <dsp:cNvPr id="0" name=""/>
        <dsp:cNvSpPr/>
      </dsp:nvSpPr>
      <dsp:spPr>
        <a:xfrm>
          <a:off x="1169" y="0"/>
          <a:ext cx="10187913" cy="132264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L" sz="2800" b="0" kern="1200" dirty="0"/>
            <a:t>Convención Marco de las Naciones Unidas sobre el Cambio Climático (“</a:t>
          </a:r>
          <a:r>
            <a:rPr lang="es-CL" sz="2800" b="0" u="sng" kern="1200" dirty="0"/>
            <a:t>CMNUCC</a:t>
          </a:r>
          <a:r>
            <a:rPr lang="es-CL" sz="2800" b="0" kern="1200" dirty="0"/>
            <a:t>”) (1994)</a:t>
          </a:r>
        </a:p>
      </dsp:txBody>
      <dsp:txXfrm>
        <a:off x="39908" y="38739"/>
        <a:ext cx="10110435" cy="1245164"/>
      </dsp:txXfrm>
    </dsp:sp>
    <dsp:sp modelId="{D2FB22E8-0528-43DD-874E-6C180EAD5D1D}">
      <dsp:nvSpPr>
        <dsp:cNvPr id="0" name=""/>
        <dsp:cNvSpPr/>
      </dsp:nvSpPr>
      <dsp:spPr>
        <a:xfrm>
          <a:off x="1169" y="1498783"/>
          <a:ext cx="3259089" cy="132264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ES" sz="2500" kern="1200" dirty="0"/>
            <a:t>Agenda 2030 para el Desarrollo Sostenible (2015)</a:t>
          </a:r>
          <a:endParaRPr lang="es-CL" sz="2500" kern="1200" dirty="0"/>
        </a:p>
      </dsp:txBody>
      <dsp:txXfrm>
        <a:off x="39908" y="1537522"/>
        <a:ext cx="3181611" cy="1245164"/>
      </dsp:txXfrm>
    </dsp:sp>
    <dsp:sp modelId="{778F1B68-4D5B-4A7E-991E-8194DA4662A5}">
      <dsp:nvSpPr>
        <dsp:cNvPr id="0" name=""/>
        <dsp:cNvSpPr/>
      </dsp:nvSpPr>
      <dsp:spPr>
        <a:xfrm>
          <a:off x="1169" y="2996132"/>
          <a:ext cx="3259089" cy="132264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a:t>Objetivos de desarrollo Sostenible (ODS 7)</a:t>
          </a:r>
          <a:endParaRPr lang="es-CL" sz="1800" kern="1200"/>
        </a:p>
      </dsp:txBody>
      <dsp:txXfrm>
        <a:off x="39908" y="3034871"/>
        <a:ext cx="3181611" cy="1245164"/>
      </dsp:txXfrm>
    </dsp:sp>
    <dsp:sp modelId="{C315D827-35CE-4313-8EEF-CF63891F866C}">
      <dsp:nvSpPr>
        <dsp:cNvPr id="0" name=""/>
        <dsp:cNvSpPr/>
      </dsp:nvSpPr>
      <dsp:spPr>
        <a:xfrm>
          <a:off x="3534022" y="1498783"/>
          <a:ext cx="6655060" cy="132264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ES" sz="2500" kern="1200" dirty="0"/>
            <a:t>A</a:t>
          </a:r>
          <a:r>
            <a:rPr lang="es-CL" sz="2500" kern="1200" dirty="0"/>
            <a:t>cuerdo de París (2015)</a:t>
          </a:r>
        </a:p>
      </dsp:txBody>
      <dsp:txXfrm>
        <a:off x="3572761" y="1537522"/>
        <a:ext cx="6577582" cy="1245164"/>
      </dsp:txXfrm>
    </dsp:sp>
    <dsp:sp modelId="{9C0FDFC1-F233-4502-8389-A1F2D1A8F907}">
      <dsp:nvSpPr>
        <dsp:cNvPr id="0" name=""/>
        <dsp:cNvSpPr/>
      </dsp:nvSpPr>
      <dsp:spPr>
        <a:xfrm>
          <a:off x="3534022" y="2996132"/>
          <a:ext cx="3259089" cy="132264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CL" sz="1800" kern="1200" dirty="0"/>
            <a:t>Esfuerzos para contener el aumento de la temperatura del planeta a un máximo de 2°C respecto a la era preindustrial. </a:t>
          </a:r>
        </a:p>
      </dsp:txBody>
      <dsp:txXfrm>
        <a:off x="3572761" y="3034871"/>
        <a:ext cx="3181611" cy="1245164"/>
      </dsp:txXfrm>
    </dsp:sp>
    <dsp:sp modelId="{D640ED4E-9CE8-45F0-9686-8A70D87F9C40}">
      <dsp:nvSpPr>
        <dsp:cNvPr id="0" name=""/>
        <dsp:cNvSpPr/>
      </dsp:nvSpPr>
      <dsp:spPr>
        <a:xfrm>
          <a:off x="6929993" y="2996132"/>
          <a:ext cx="3259089" cy="132264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CL" sz="1800" kern="1200" dirty="0"/>
            <a:t>Contribución Nacionalmente Determinada (</a:t>
          </a:r>
          <a:r>
            <a:rPr lang="es-ES" sz="1800" kern="1200" dirty="0"/>
            <a:t>NDC)</a:t>
          </a:r>
          <a:endParaRPr lang="es-CL" sz="1800" kern="1200" dirty="0"/>
        </a:p>
      </dsp:txBody>
      <dsp:txXfrm>
        <a:off x="6968732" y="3034871"/>
        <a:ext cx="3181611" cy="12451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2E9BDC-31EB-4B47-9A72-70AE6CD38EB0}">
      <dsp:nvSpPr>
        <dsp:cNvPr id="0" name=""/>
        <dsp:cNvSpPr/>
      </dsp:nvSpPr>
      <dsp:spPr>
        <a:xfrm>
          <a:off x="3080" y="504862"/>
          <a:ext cx="2444055" cy="146643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Ampliación de la matriz energética, mediante fuentes ERNC</a:t>
          </a:r>
        </a:p>
        <a:p>
          <a:pPr marL="0" lvl="0" indent="0" algn="ctr" defTabSz="800100">
            <a:lnSpc>
              <a:spcPct val="90000"/>
            </a:lnSpc>
            <a:spcBef>
              <a:spcPct val="0"/>
            </a:spcBef>
            <a:spcAft>
              <a:spcPct val="35000"/>
            </a:spcAft>
            <a:buNone/>
          </a:pPr>
          <a:r>
            <a:rPr lang="es-ES" sz="1800" kern="1200" dirty="0"/>
            <a:t>(Ley 20.698)</a:t>
          </a:r>
          <a:endParaRPr lang="es-CL" sz="1800" kern="1200" dirty="0"/>
        </a:p>
      </dsp:txBody>
      <dsp:txXfrm>
        <a:off x="3080" y="504862"/>
        <a:ext cx="2444055" cy="1466433"/>
      </dsp:txXfrm>
    </dsp:sp>
    <dsp:sp modelId="{03AC3020-C819-468C-9F93-2C462844C39E}">
      <dsp:nvSpPr>
        <dsp:cNvPr id="0" name=""/>
        <dsp:cNvSpPr/>
      </dsp:nvSpPr>
      <dsp:spPr>
        <a:xfrm>
          <a:off x="2691541" y="504862"/>
          <a:ext cx="2444055" cy="146643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Agenda de Energía</a:t>
          </a:r>
          <a:endParaRPr lang="es-CL" sz="1800" kern="1200" dirty="0"/>
        </a:p>
      </dsp:txBody>
      <dsp:txXfrm>
        <a:off x="2691541" y="504862"/>
        <a:ext cx="2444055" cy="1466433"/>
      </dsp:txXfrm>
    </dsp:sp>
    <dsp:sp modelId="{DE08E8FD-AD2A-4F2E-8CC2-7A33AA41E04F}">
      <dsp:nvSpPr>
        <dsp:cNvPr id="0" name=""/>
        <dsp:cNvSpPr/>
      </dsp:nvSpPr>
      <dsp:spPr>
        <a:xfrm>
          <a:off x="5380002" y="504862"/>
          <a:ext cx="2444055" cy="146643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Política Energética 2050</a:t>
          </a:r>
          <a:endParaRPr lang="es-CL" sz="1800" kern="1200" dirty="0"/>
        </a:p>
      </dsp:txBody>
      <dsp:txXfrm>
        <a:off x="5380002" y="504862"/>
        <a:ext cx="2444055" cy="1466433"/>
      </dsp:txXfrm>
    </dsp:sp>
    <dsp:sp modelId="{E546EB21-C501-4C0F-B859-638061D00E13}">
      <dsp:nvSpPr>
        <dsp:cNvPr id="0" name=""/>
        <dsp:cNvSpPr/>
      </dsp:nvSpPr>
      <dsp:spPr>
        <a:xfrm>
          <a:off x="8068463" y="504862"/>
          <a:ext cx="2444055" cy="146643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Perfeccionamiento del sistema de licitaciones de suministro</a:t>
          </a:r>
        </a:p>
        <a:p>
          <a:pPr marL="0" lvl="0" indent="0" algn="ctr" defTabSz="800100">
            <a:lnSpc>
              <a:spcPct val="90000"/>
            </a:lnSpc>
            <a:spcBef>
              <a:spcPct val="0"/>
            </a:spcBef>
            <a:spcAft>
              <a:spcPct val="35000"/>
            </a:spcAft>
            <a:buNone/>
          </a:pPr>
          <a:r>
            <a:rPr lang="es-ES" sz="1800" kern="1200" dirty="0"/>
            <a:t>(Ley 20.805 )</a:t>
          </a:r>
          <a:endParaRPr lang="es-CL" sz="1800" kern="1200" dirty="0"/>
        </a:p>
      </dsp:txBody>
      <dsp:txXfrm>
        <a:off x="8068463" y="504862"/>
        <a:ext cx="2444055" cy="1466433"/>
      </dsp:txXfrm>
    </dsp:sp>
    <dsp:sp modelId="{E768D95D-9265-4E5F-8038-F1FD1267675E}">
      <dsp:nvSpPr>
        <dsp:cNvPr id="0" name=""/>
        <dsp:cNvSpPr/>
      </dsp:nvSpPr>
      <dsp:spPr>
        <a:xfrm>
          <a:off x="3080" y="2215701"/>
          <a:ext cx="2444055" cy="146643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Plan de Mitigación de Gases de Efecto Invernadero Para el Sector Energía</a:t>
          </a:r>
          <a:endParaRPr lang="es-CL" sz="1800" kern="1200" dirty="0"/>
        </a:p>
      </dsp:txBody>
      <dsp:txXfrm>
        <a:off x="3080" y="2215701"/>
        <a:ext cx="2444055" cy="1466433"/>
      </dsp:txXfrm>
    </dsp:sp>
    <dsp:sp modelId="{67AEBD87-4869-48F7-9B70-9FE76AC94EE3}">
      <dsp:nvSpPr>
        <dsp:cNvPr id="0" name=""/>
        <dsp:cNvSpPr/>
      </dsp:nvSpPr>
      <dsp:spPr>
        <a:xfrm>
          <a:off x="2691541" y="2215701"/>
          <a:ext cx="2444055" cy="146643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Ruta Energética </a:t>
          </a:r>
        </a:p>
        <a:p>
          <a:pPr marL="0" lvl="0" indent="0" algn="ctr" defTabSz="800100">
            <a:lnSpc>
              <a:spcPct val="90000"/>
            </a:lnSpc>
            <a:spcBef>
              <a:spcPct val="0"/>
            </a:spcBef>
            <a:spcAft>
              <a:spcPct val="35000"/>
            </a:spcAft>
            <a:buNone/>
          </a:pPr>
          <a:r>
            <a:rPr lang="es-ES" sz="1800" kern="1200" dirty="0"/>
            <a:t>2018-2022</a:t>
          </a:r>
          <a:endParaRPr lang="es-CL" sz="1800" kern="1200" dirty="0"/>
        </a:p>
      </dsp:txBody>
      <dsp:txXfrm>
        <a:off x="2691541" y="2215701"/>
        <a:ext cx="2444055" cy="1466433"/>
      </dsp:txXfrm>
    </dsp:sp>
    <dsp:sp modelId="{14299DFD-A21F-417B-ABFA-5DEB45941ADD}">
      <dsp:nvSpPr>
        <dsp:cNvPr id="0" name=""/>
        <dsp:cNvSpPr/>
      </dsp:nvSpPr>
      <dsp:spPr>
        <a:xfrm>
          <a:off x="5380002" y="2215701"/>
          <a:ext cx="2444055" cy="146643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Mesa de Geotermia</a:t>
          </a:r>
          <a:endParaRPr lang="es-CL" sz="1800" kern="1200" dirty="0"/>
        </a:p>
      </dsp:txBody>
      <dsp:txXfrm>
        <a:off x="5380002" y="2215701"/>
        <a:ext cx="2444055" cy="1466433"/>
      </dsp:txXfrm>
    </dsp:sp>
    <dsp:sp modelId="{E3A8A283-6AAC-47E8-9B3A-946FEC1928D3}">
      <dsp:nvSpPr>
        <dsp:cNvPr id="0" name=""/>
        <dsp:cNvSpPr/>
      </dsp:nvSpPr>
      <dsp:spPr>
        <a:xfrm>
          <a:off x="8068463" y="2204409"/>
          <a:ext cx="2444055" cy="146643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Compromiso de Descarbonizar la matriz energética: Mesa de Descarbonización</a:t>
          </a:r>
          <a:endParaRPr lang="es-CL" sz="1800" kern="1200" dirty="0"/>
        </a:p>
      </dsp:txBody>
      <dsp:txXfrm>
        <a:off x="8068463" y="2204409"/>
        <a:ext cx="2444055" cy="14664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53DD46-327D-4090-AF1A-9E05ADF2249D}">
      <dsp:nvSpPr>
        <dsp:cNvPr id="0" name=""/>
        <dsp:cNvSpPr/>
      </dsp:nvSpPr>
      <dsp:spPr>
        <a:xfrm>
          <a:off x="3761" y="2415"/>
          <a:ext cx="10182728" cy="973372"/>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ES" sz="2500" kern="1200" dirty="0"/>
            <a:t>Acuerdo del Gobierno de Chile y la Asociación de Generadoras de Chile, quienes se comprometen a: </a:t>
          </a:r>
          <a:endParaRPr lang="es-CL" sz="2500" kern="1200" dirty="0"/>
        </a:p>
      </dsp:txBody>
      <dsp:txXfrm>
        <a:off x="32270" y="30924"/>
        <a:ext cx="10125710" cy="916354"/>
      </dsp:txXfrm>
    </dsp:sp>
    <dsp:sp modelId="{25290F7F-D912-49D2-ADA7-8FADDB2E12F8}">
      <dsp:nvSpPr>
        <dsp:cNvPr id="0" name=""/>
        <dsp:cNvSpPr/>
      </dsp:nvSpPr>
      <dsp:spPr>
        <a:xfrm>
          <a:off x="3761" y="1351951"/>
          <a:ext cx="4886146" cy="2619478"/>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just" defTabSz="1022350">
            <a:lnSpc>
              <a:spcPct val="90000"/>
            </a:lnSpc>
            <a:spcBef>
              <a:spcPct val="0"/>
            </a:spcBef>
            <a:spcAft>
              <a:spcPct val="35000"/>
            </a:spcAft>
            <a:buNone/>
          </a:pPr>
          <a:r>
            <a:rPr lang="es-ES" sz="2300" b="0" kern="1200" dirty="0"/>
            <a:t>1. No iniciar nuevos desarrollos de proyectos a carbón que no cuenten con sistemas de captura y almacenamiento de carbono u otras tecnologías equivalentes a partir de esta fecha.</a:t>
          </a:r>
          <a:endParaRPr lang="es-CL" sz="2300" b="0" kern="1200" dirty="0"/>
        </a:p>
      </dsp:txBody>
      <dsp:txXfrm>
        <a:off x="80483" y="1428673"/>
        <a:ext cx="4732702" cy="2466034"/>
      </dsp:txXfrm>
    </dsp:sp>
    <dsp:sp modelId="{C6B45180-7C65-43B3-9BCF-57DA0F80CACD}">
      <dsp:nvSpPr>
        <dsp:cNvPr id="0" name=""/>
        <dsp:cNvSpPr/>
      </dsp:nvSpPr>
      <dsp:spPr>
        <a:xfrm>
          <a:off x="5304105" y="1354367"/>
          <a:ext cx="4886146" cy="2619478"/>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just" defTabSz="1022350">
            <a:lnSpc>
              <a:spcPct val="90000"/>
            </a:lnSpc>
            <a:spcBef>
              <a:spcPct val="0"/>
            </a:spcBef>
            <a:spcAft>
              <a:spcPct val="35000"/>
            </a:spcAft>
            <a:buNone/>
          </a:pPr>
          <a:r>
            <a:rPr lang="es-ES" sz="2300" b="0" kern="1200" dirty="0"/>
            <a:t>2. Establecer un cronograma y las condiciones para el cese gradual de la operación de centrales a carbón que no cuenten con sistemas de captura y almacenamiento de carbono u otras tecnologías equivalentes.</a:t>
          </a:r>
          <a:endParaRPr lang="es-CL" sz="2300" b="0" kern="1200" dirty="0"/>
        </a:p>
      </dsp:txBody>
      <dsp:txXfrm>
        <a:off x="5380827" y="1431089"/>
        <a:ext cx="4732702" cy="24660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DB26B2-B42F-4F13-9650-A3C071FDD250}">
      <dsp:nvSpPr>
        <dsp:cNvPr id="0" name=""/>
        <dsp:cNvSpPr/>
      </dsp:nvSpPr>
      <dsp:spPr>
        <a:xfrm>
          <a:off x="0" y="0"/>
          <a:ext cx="8412480" cy="1018225"/>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s-ES" sz="2100" kern="1200" dirty="0"/>
            <a:t>Escenario actual: reducción de los costos y masificación de las ERNC</a:t>
          </a:r>
          <a:endParaRPr lang="es-CL" sz="2100" kern="1200" dirty="0"/>
        </a:p>
      </dsp:txBody>
      <dsp:txXfrm>
        <a:off x="29823" y="29823"/>
        <a:ext cx="7227695" cy="958579"/>
      </dsp:txXfrm>
    </dsp:sp>
    <dsp:sp modelId="{4653CB42-D6D6-4A69-9115-2EEC68EFCA92}">
      <dsp:nvSpPr>
        <dsp:cNvPr id="0" name=""/>
        <dsp:cNvSpPr/>
      </dsp:nvSpPr>
      <dsp:spPr>
        <a:xfrm>
          <a:off x="704545" y="1203356"/>
          <a:ext cx="8412480" cy="1018225"/>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s-ES" sz="2100" kern="1200" dirty="0"/>
            <a:t>Centrales a carbón: energía de base, cronograma para su retiro del sistema</a:t>
          </a:r>
          <a:endParaRPr lang="es-CL" sz="2100" kern="1200" dirty="0"/>
        </a:p>
      </dsp:txBody>
      <dsp:txXfrm>
        <a:off x="734368" y="1233179"/>
        <a:ext cx="6986442" cy="958579"/>
      </dsp:txXfrm>
    </dsp:sp>
    <dsp:sp modelId="{B16A8175-3AF8-4964-B7C3-B502EFF8147E}">
      <dsp:nvSpPr>
        <dsp:cNvPr id="0" name=""/>
        <dsp:cNvSpPr/>
      </dsp:nvSpPr>
      <dsp:spPr>
        <a:xfrm>
          <a:off x="1398574" y="2406713"/>
          <a:ext cx="8412480" cy="1018225"/>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s-ES" sz="2100" kern="1200" dirty="0"/>
            <a:t>Problema de la gran mayoría de las ERNC: no son gestionables, lo cual puede incidir en la seguridad del sistema</a:t>
          </a:r>
          <a:endParaRPr lang="es-CL" sz="2100" kern="1200" dirty="0"/>
        </a:p>
      </dsp:txBody>
      <dsp:txXfrm>
        <a:off x="1428397" y="2436536"/>
        <a:ext cx="6996958" cy="958579"/>
      </dsp:txXfrm>
    </dsp:sp>
    <dsp:sp modelId="{3CEAF502-99B0-4C0B-B277-4F5EE99CF2DB}">
      <dsp:nvSpPr>
        <dsp:cNvPr id="0" name=""/>
        <dsp:cNvSpPr/>
      </dsp:nvSpPr>
      <dsp:spPr>
        <a:xfrm>
          <a:off x="2103119" y="3610070"/>
          <a:ext cx="8412480" cy="1018225"/>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s-ES" sz="2100" kern="1200" dirty="0"/>
            <a:t>Desafío: diversificar la matriz energética de forma </a:t>
          </a:r>
          <a:r>
            <a:rPr lang="es-ES" sz="2100" b="1" kern="1200" dirty="0"/>
            <a:t>sustentable</a:t>
          </a:r>
          <a:r>
            <a:rPr lang="es-ES" sz="2100" kern="1200" dirty="0"/>
            <a:t> y </a:t>
          </a:r>
          <a:r>
            <a:rPr lang="es-ES" sz="2100" b="1" kern="1200" dirty="0"/>
            <a:t>segura</a:t>
          </a:r>
          <a:r>
            <a:rPr lang="es-ES" sz="2100" kern="1200" dirty="0"/>
            <a:t> </a:t>
          </a:r>
          <a:endParaRPr lang="es-CL" sz="2100" kern="1200" dirty="0"/>
        </a:p>
      </dsp:txBody>
      <dsp:txXfrm>
        <a:off x="2132942" y="3639893"/>
        <a:ext cx="6986442" cy="958579"/>
      </dsp:txXfrm>
    </dsp:sp>
    <dsp:sp modelId="{8DE0DAE0-A73C-484B-8458-627B90CA274C}">
      <dsp:nvSpPr>
        <dsp:cNvPr id="0" name=""/>
        <dsp:cNvSpPr/>
      </dsp:nvSpPr>
      <dsp:spPr>
        <a:xfrm>
          <a:off x="7750633" y="779867"/>
          <a:ext cx="661846" cy="661846"/>
        </a:xfrm>
        <a:prstGeom prst="downArrow">
          <a:avLst>
            <a:gd name="adj1" fmla="val 55000"/>
            <a:gd name="adj2" fmla="val 45000"/>
          </a:avLst>
        </a:prstGeom>
        <a:solidFill>
          <a:schemeClr val="accent5">
            <a:lumMod val="60000"/>
            <a:lumOff val="40000"/>
            <a:alpha val="90000"/>
          </a:schemeClr>
        </a:solidFill>
        <a:ln w="12700" cap="flat" cmpd="sng" algn="ctr">
          <a:solidFill>
            <a:schemeClr val="dk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s-CL" sz="3000" kern="1200"/>
        </a:p>
      </dsp:txBody>
      <dsp:txXfrm>
        <a:off x="7899548" y="779867"/>
        <a:ext cx="364016" cy="498039"/>
      </dsp:txXfrm>
    </dsp:sp>
    <dsp:sp modelId="{7090A85C-957F-4C86-ABD1-1818D016EB7C}">
      <dsp:nvSpPr>
        <dsp:cNvPr id="0" name=""/>
        <dsp:cNvSpPr/>
      </dsp:nvSpPr>
      <dsp:spPr>
        <a:xfrm>
          <a:off x="8455178" y="1983224"/>
          <a:ext cx="661846" cy="661846"/>
        </a:xfrm>
        <a:prstGeom prst="downArrow">
          <a:avLst>
            <a:gd name="adj1" fmla="val 55000"/>
            <a:gd name="adj2" fmla="val 45000"/>
          </a:avLst>
        </a:prstGeom>
        <a:solidFill>
          <a:schemeClr val="accent1">
            <a:lumMod val="75000"/>
            <a:alpha val="90000"/>
          </a:schemeClr>
        </a:solidFill>
        <a:ln w="12700" cap="flat" cmpd="sng" algn="ctr">
          <a:solidFill>
            <a:schemeClr val="dk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s-CL" sz="3000" kern="1200"/>
        </a:p>
      </dsp:txBody>
      <dsp:txXfrm>
        <a:off x="8604093" y="1983224"/>
        <a:ext cx="364016" cy="498039"/>
      </dsp:txXfrm>
    </dsp:sp>
    <dsp:sp modelId="{AFB40CFE-9EFE-4222-AFDD-C010EB7144FD}">
      <dsp:nvSpPr>
        <dsp:cNvPr id="0" name=""/>
        <dsp:cNvSpPr/>
      </dsp:nvSpPr>
      <dsp:spPr>
        <a:xfrm>
          <a:off x="9149208" y="3186581"/>
          <a:ext cx="661846" cy="661846"/>
        </a:xfrm>
        <a:prstGeom prst="downArrow">
          <a:avLst>
            <a:gd name="adj1" fmla="val 55000"/>
            <a:gd name="adj2" fmla="val 45000"/>
          </a:avLst>
        </a:prstGeom>
        <a:solidFill>
          <a:schemeClr val="accent4">
            <a:lumMod val="75000"/>
            <a:alpha val="90000"/>
          </a:schemeClr>
        </a:solidFill>
        <a:ln w="12700" cap="flat" cmpd="sng" algn="ctr">
          <a:solidFill>
            <a:schemeClr val="dk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s-CL" sz="3000" kern="1200"/>
        </a:p>
      </dsp:txBody>
      <dsp:txXfrm>
        <a:off x="9298123" y="3186581"/>
        <a:ext cx="364016" cy="4980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DBBA45-66E7-4549-A53D-C5FBE92DFCAB}">
      <dsp:nvSpPr>
        <dsp:cNvPr id="0" name=""/>
        <dsp:cNvSpPr/>
      </dsp:nvSpPr>
      <dsp:spPr>
        <a:xfrm>
          <a:off x="3672" y="408757"/>
          <a:ext cx="4667215" cy="2800329"/>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933450">
            <a:lnSpc>
              <a:spcPct val="90000"/>
            </a:lnSpc>
            <a:spcBef>
              <a:spcPct val="0"/>
            </a:spcBef>
            <a:spcAft>
              <a:spcPct val="35000"/>
            </a:spcAft>
            <a:buNone/>
          </a:pPr>
          <a:r>
            <a:rPr lang="es-ES" sz="2100" b="1" u="sng" kern="1200" dirty="0"/>
            <a:t>Sustentabilidad</a:t>
          </a:r>
        </a:p>
        <a:p>
          <a:pPr marL="0" lvl="0" indent="0" algn="just" defTabSz="933450">
            <a:lnSpc>
              <a:spcPct val="90000"/>
            </a:lnSpc>
            <a:spcBef>
              <a:spcPct val="0"/>
            </a:spcBef>
            <a:spcAft>
              <a:spcPct val="35000"/>
            </a:spcAft>
            <a:buNone/>
          </a:pPr>
          <a:r>
            <a:rPr lang="es-ES" sz="2100" b="0" u="none" kern="1200" dirty="0"/>
            <a:t>N</a:t>
          </a:r>
          <a:r>
            <a:rPr lang="es-ES" sz="2100" kern="1200" dirty="0"/>
            <a:t>ecesidad de buscar nuevas y mejores estrategias para la ejecución de actividades económicas y productivas, procurando alcanzar mayores niveles de desarrollo con el menor impacto o degradación ambiental posible. </a:t>
          </a:r>
          <a:endParaRPr lang="es-CL" sz="2100" kern="1200" dirty="0"/>
        </a:p>
      </dsp:txBody>
      <dsp:txXfrm>
        <a:off x="3672" y="408757"/>
        <a:ext cx="4667215" cy="2800329"/>
      </dsp:txXfrm>
    </dsp:sp>
    <dsp:sp modelId="{B5BD4CFF-775B-4A6E-8B9A-D12B9288F37E}">
      <dsp:nvSpPr>
        <dsp:cNvPr id="0" name=""/>
        <dsp:cNvSpPr/>
      </dsp:nvSpPr>
      <dsp:spPr>
        <a:xfrm>
          <a:off x="4745084" y="1687422"/>
          <a:ext cx="700082" cy="243000"/>
        </a:xfrm>
        <a:prstGeom prst="rightArrow">
          <a:avLst>
            <a:gd name="adj1" fmla="val 50000"/>
            <a:gd name="adj2" fmla="val 50000"/>
          </a:avLst>
        </a:prstGeom>
        <a:solidFill>
          <a:schemeClr val="accent1">
            <a:lumMod val="75000"/>
          </a:schemeClr>
        </a:solidFill>
        <a:ln w="19050" cap="flat" cmpd="sng" algn="ctr">
          <a:solidFill>
            <a:schemeClr val="dk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70FE3834-0E3B-4082-8EA9-D9329D7D9A3F}">
      <dsp:nvSpPr>
        <dsp:cNvPr id="0" name=""/>
        <dsp:cNvSpPr/>
      </dsp:nvSpPr>
      <dsp:spPr>
        <a:xfrm>
          <a:off x="5519364" y="408757"/>
          <a:ext cx="4667215" cy="2800329"/>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933450">
            <a:lnSpc>
              <a:spcPct val="90000"/>
            </a:lnSpc>
            <a:spcBef>
              <a:spcPct val="0"/>
            </a:spcBef>
            <a:spcAft>
              <a:spcPct val="35000"/>
            </a:spcAft>
            <a:buNone/>
          </a:pPr>
          <a:r>
            <a:rPr lang="es-ES" sz="2100" b="1" u="sng" kern="1200" dirty="0"/>
            <a:t>S</a:t>
          </a:r>
          <a:r>
            <a:rPr lang="es-CL" sz="2100" b="1" u="sng" kern="1200" dirty="0" err="1"/>
            <a:t>eguridad</a:t>
          </a:r>
          <a:r>
            <a:rPr lang="es-ES" sz="2100" kern="1200" dirty="0"/>
            <a:t> </a:t>
          </a:r>
        </a:p>
        <a:p>
          <a:pPr marL="0" lvl="0" indent="0" algn="ctr" defTabSz="933450">
            <a:lnSpc>
              <a:spcPct val="90000"/>
            </a:lnSpc>
            <a:spcBef>
              <a:spcPct val="0"/>
            </a:spcBef>
            <a:spcAft>
              <a:spcPct val="35000"/>
            </a:spcAft>
            <a:buNone/>
          </a:pPr>
          <a:r>
            <a:rPr lang="es-ES" sz="2100" kern="1200" dirty="0"/>
            <a:t>“</a:t>
          </a:r>
          <a:r>
            <a:rPr lang="es-ES" sz="2100" i="1" kern="1200" dirty="0"/>
            <a:t>Capacidad de respuesta de un sistema eléctrico, o parte de él, para soportar contingencias y minimizar la pérdida de consumos, a través de respaldos y de servicios complementarios” (</a:t>
          </a:r>
          <a:r>
            <a:rPr lang="es-ES" sz="2100" kern="1200" dirty="0"/>
            <a:t>Artículo 225, letra t, LGSE).</a:t>
          </a:r>
          <a:endParaRPr lang="es-CL" sz="2100" kern="1200" dirty="0"/>
        </a:p>
      </dsp:txBody>
      <dsp:txXfrm>
        <a:off x="5519364" y="408757"/>
        <a:ext cx="4667215" cy="280032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98FD53-9C93-40B3-A77D-52A9FD90A9C1}">
      <dsp:nvSpPr>
        <dsp:cNvPr id="0" name=""/>
        <dsp:cNvSpPr/>
      </dsp:nvSpPr>
      <dsp:spPr>
        <a:xfrm>
          <a:off x="97043" y="2718"/>
          <a:ext cx="2716187" cy="1629712"/>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Continuar potenciando el desarrollo de ERNC</a:t>
          </a:r>
          <a:endParaRPr lang="es-CL" sz="1600" kern="1200"/>
        </a:p>
      </dsp:txBody>
      <dsp:txXfrm>
        <a:off x="144776" y="50451"/>
        <a:ext cx="2620721" cy="1534246"/>
      </dsp:txXfrm>
    </dsp:sp>
    <dsp:sp modelId="{07DF2F0B-9E85-4B97-954C-532A2F015B7B}">
      <dsp:nvSpPr>
        <dsp:cNvPr id="0" name=""/>
        <dsp:cNvSpPr/>
      </dsp:nvSpPr>
      <dsp:spPr>
        <a:xfrm>
          <a:off x="3052255" y="480767"/>
          <a:ext cx="575831" cy="673614"/>
        </a:xfrm>
        <a:prstGeom prst="rightArrow">
          <a:avLst>
            <a:gd name="adj1" fmla="val 60000"/>
            <a:gd name="adj2" fmla="val 50000"/>
          </a:avLst>
        </a:prstGeom>
        <a:gradFill rotWithShape="0">
          <a:gsLst>
            <a:gs pos="0">
              <a:schemeClr val="dk1">
                <a:tint val="60000"/>
                <a:hueOff val="0"/>
                <a:satOff val="0"/>
                <a:lumOff val="0"/>
                <a:alphaOff val="0"/>
                <a:lumMod val="110000"/>
                <a:satMod val="105000"/>
                <a:tint val="67000"/>
              </a:schemeClr>
            </a:gs>
            <a:gs pos="50000">
              <a:schemeClr val="dk1">
                <a:tint val="60000"/>
                <a:hueOff val="0"/>
                <a:satOff val="0"/>
                <a:lumOff val="0"/>
                <a:alphaOff val="0"/>
                <a:lumMod val="105000"/>
                <a:satMod val="103000"/>
                <a:tint val="73000"/>
              </a:schemeClr>
            </a:gs>
            <a:gs pos="100000">
              <a:schemeClr val="dk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s-CL" sz="1300" kern="1200"/>
        </a:p>
      </dsp:txBody>
      <dsp:txXfrm>
        <a:off x="3052255" y="615490"/>
        <a:ext cx="403082" cy="404168"/>
      </dsp:txXfrm>
    </dsp:sp>
    <dsp:sp modelId="{49EEE79F-9AA9-4F74-8D70-4CE23014BCD1}">
      <dsp:nvSpPr>
        <dsp:cNvPr id="0" name=""/>
        <dsp:cNvSpPr/>
      </dsp:nvSpPr>
      <dsp:spPr>
        <a:xfrm>
          <a:off x="3899706" y="2718"/>
          <a:ext cx="2716187" cy="1629712"/>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Incorporar criterios de sustentabilidad en la regulación eléctrica</a:t>
          </a:r>
          <a:endParaRPr lang="es-CL" sz="1600" kern="1200" dirty="0"/>
        </a:p>
      </dsp:txBody>
      <dsp:txXfrm>
        <a:off x="3947439" y="50451"/>
        <a:ext cx="2620721" cy="1534246"/>
      </dsp:txXfrm>
    </dsp:sp>
    <dsp:sp modelId="{90BABE4C-5AF2-437D-BBAE-3928B2010DE5}">
      <dsp:nvSpPr>
        <dsp:cNvPr id="0" name=""/>
        <dsp:cNvSpPr/>
      </dsp:nvSpPr>
      <dsp:spPr>
        <a:xfrm>
          <a:off x="6854918" y="480767"/>
          <a:ext cx="575831" cy="673614"/>
        </a:xfrm>
        <a:prstGeom prst="rightArrow">
          <a:avLst>
            <a:gd name="adj1" fmla="val 60000"/>
            <a:gd name="adj2" fmla="val 50000"/>
          </a:avLst>
        </a:prstGeom>
        <a:solidFill>
          <a:schemeClr val="accent5">
            <a:lumMod val="60000"/>
            <a:lumOff val="4000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s-CL" sz="1300" kern="1200"/>
        </a:p>
      </dsp:txBody>
      <dsp:txXfrm>
        <a:off x="6854918" y="615490"/>
        <a:ext cx="403082" cy="404168"/>
      </dsp:txXfrm>
    </dsp:sp>
    <dsp:sp modelId="{4993D323-16C1-4236-A59B-7E1BC3B3CFEE}">
      <dsp:nvSpPr>
        <dsp:cNvPr id="0" name=""/>
        <dsp:cNvSpPr/>
      </dsp:nvSpPr>
      <dsp:spPr>
        <a:xfrm>
          <a:off x="7702368" y="2718"/>
          <a:ext cx="2716187" cy="1629712"/>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Sin desatender los principios que gobiernan nuestro sistema eléctrico: eficiencia económica, diversificación, competencia y seguridad</a:t>
          </a:r>
          <a:endParaRPr lang="es-CL" sz="1600" kern="1200" dirty="0"/>
        </a:p>
      </dsp:txBody>
      <dsp:txXfrm>
        <a:off x="7750101" y="50451"/>
        <a:ext cx="2620721" cy="1534246"/>
      </dsp:txXfrm>
    </dsp:sp>
    <dsp:sp modelId="{0DD18300-599A-4071-A951-7CA8487BEB66}">
      <dsp:nvSpPr>
        <dsp:cNvPr id="0" name=""/>
        <dsp:cNvSpPr/>
      </dsp:nvSpPr>
      <dsp:spPr>
        <a:xfrm rot="5400000">
          <a:off x="8772546" y="1822564"/>
          <a:ext cx="575831" cy="673614"/>
        </a:xfrm>
        <a:prstGeom prst="rightArrow">
          <a:avLst>
            <a:gd name="adj1" fmla="val 60000"/>
            <a:gd name="adj2" fmla="val 50000"/>
          </a:avLst>
        </a:prstGeom>
        <a:solidFill>
          <a:schemeClr val="accent1">
            <a:lumMod val="7500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s-CL" sz="1300" kern="1200"/>
        </a:p>
      </dsp:txBody>
      <dsp:txXfrm rot="-5400000">
        <a:off x="8858378" y="1871456"/>
        <a:ext cx="404168" cy="403082"/>
      </dsp:txXfrm>
    </dsp:sp>
    <dsp:sp modelId="{7F07929E-28C8-4D44-9981-806BCA288214}">
      <dsp:nvSpPr>
        <dsp:cNvPr id="0" name=""/>
        <dsp:cNvSpPr/>
      </dsp:nvSpPr>
      <dsp:spPr>
        <a:xfrm>
          <a:off x="7702368" y="2718906"/>
          <a:ext cx="2716187" cy="1629712"/>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Reenfocar el criterio de seguridad/flexibilidad desde la perspectiva del nuevo escenario de masificación de ERNC no gestionables</a:t>
          </a:r>
          <a:endParaRPr lang="es-CL" sz="1600" kern="1200" dirty="0"/>
        </a:p>
      </dsp:txBody>
      <dsp:txXfrm>
        <a:off x="7750101" y="2766639"/>
        <a:ext cx="2620721" cy="1534246"/>
      </dsp:txXfrm>
    </dsp:sp>
    <dsp:sp modelId="{EA70A993-300F-45A7-AC23-E3CDF1F1B054}">
      <dsp:nvSpPr>
        <dsp:cNvPr id="0" name=""/>
        <dsp:cNvSpPr/>
      </dsp:nvSpPr>
      <dsp:spPr>
        <a:xfrm rot="10797542">
          <a:off x="6887512" y="3198303"/>
          <a:ext cx="575831" cy="673614"/>
        </a:xfrm>
        <a:prstGeom prst="rightArrow">
          <a:avLst>
            <a:gd name="adj1" fmla="val 60000"/>
            <a:gd name="adj2" fmla="val 50000"/>
          </a:avLst>
        </a:prstGeom>
        <a:solidFill>
          <a:schemeClr val="accent4">
            <a:lumMod val="7500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s-CL" sz="1300" kern="1200"/>
        </a:p>
      </dsp:txBody>
      <dsp:txXfrm rot="10800000">
        <a:off x="7060261" y="3332964"/>
        <a:ext cx="403082" cy="404168"/>
      </dsp:txXfrm>
    </dsp:sp>
    <dsp:sp modelId="{3F6D7B80-84B9-4D23-A14A-78C870C4FEDC}">
      <dsp:nvSpPr>
        <dsp:cNvPr id="0" name=""/>
        <dsp:cNvSpPr/>
      </dsp:nvSpPr>
      <dsp:spPr>
        <a:xfrm>
          <a:off x="3899706" y="2721625"/>
          <a:ext cx="2716187" cy="1629712"/>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Actualizar el criterio de diversificación del art. 150 bis de la LGSE</a:t>
          </a:r>
          <a:endParaRPr lang="es-CL" sz="1600" kern="1200" dirty="0"/>
        </a:p>
      </dsp:txBody>
      <dsp:txXfrm>
        <a:off x="3947439" y="2769358"/>
        <a:ext cx="2620721" cy="1534246"/>
      </dsp:txXfrm>
    </dsp:sp>
    <dsp:sp modelId="{42AA8EC3-DD9B-4105-B86D-65F020F036B0}">
      <dsp:nvSpPr>
        <dsp:cNvPr id="0" name=""/>
        <dsp:cNvSpPr/>
      </dsp:nvSpPr>
      <dsp:spPr>
        <a:xfrm rot="10802458">
          <a:off x="3084849" y="3198326"/>
          <a:ext cx="575831" cy="673614"/>
        </a:xfrm>
        <a:prstGeom prst="rightArrow">
          <a:avLst>
            <a:gd name="adj1" fmla="val 60000"/>
            <a:gd name="adj2" fmla="val 50000"/>
          </a:avLst>
        </a:prstGeom>
        <a:solidFill>
          <a:schemeClr val="bg2">
            <a:lumMod val="5000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s-CL" sz="1300" kern="1200"/>
        </a:p>
      </dsp:txBody>
      <dsp:txXfrm rot="10800000">
        <a:off x="3257598" y="3333111"/>
        <a:ext cx="403082" cy="404168"/>
      </dsp:txXfrm>
    </dsp:sp>
    <dsp:sp modelId="{11CE3FF5-6A1A-4D9D-8DAC-C3F26539E779}">
      <dsp:nvSpPr>
        <dsp:cNvPr id="0" name=""/>
        <dsp:cNvSpPr/>
      </dsp:nvSpPr>
      <dsp:spPr>
        <a:xfrm>
          <a:off x="97043" y="2718906"/>
          <a:ext cx="2716187" cy="1629712"/>
        </a:xfrm>
        <a:prstGeom prst="roundRect">
          <a:avLst>
            <a:gd name="adj" fmla="val 100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Fomento de </a:t>
          </a:r>
          <a:r>
            <a:rPr lang="es-ES" sz="1600" b="1" u="sng" kern="1200" dirty="0"/>
            <a:t>energías de base</a:t>
          </a:r>
          <a:r>
            <a:rPr lang="es-ES" sz="1600" b="1" u="none" kern="1200" dirty="0"/>
            <a:t> </a:t>
          </a:r>
          <a:r>
            <a:rPr lang="es-ES" sz="1600" kern="1200" dirty="0"/>
            <a:t>seguras y sustentables</a:t>
          </a:r>
          <a:endParaRPr lang="es-CL" sz="1600" b="1" kern="1200" dirty="0"/>
        </a:p>
      </dsp:txBody>
      <dsp:txXfrm>
        <a:off x="144776" y="2766639"/>
        <a:ext cx="2620721" cy="15342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FD36F-F4C0-4915-9D6B-B36F39202CE1}">
      <dsp:nvSpPr>
        <dsp:cNvPr id="0" name=""/>
        <dsp:cNvSpPr/>
      </dsp:nvSpPr>
      <dsp:spPr>
        <a:xfrm>
          <a:off x="2241532" y="1199834"/>
          <a:ext cx="484885" cy="91440"/>
        </a:xfrm>
        <a:custGeom>
          <a:avLst/>
          <a:gdLst/>
          <a:ahLst/>
          <a:cxnLst/>
          <a:rect l="0" t="0" r="0" b="0"/>
          <a:pathLst>
            <a:path>
              <a:moveTo>
                <a:pt x="0" y="45720"/>
              </a:moveTo>
              <a:lnTo>
                <a:pt x="484885" y="45720"/>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L" sz="500" kern="1200"/>
        </a:p>
      </dsp:txBody>
      <dsp:txXfrm>
        <a:off x="2471087" y="1242976"/>
        <a:ext cx="25774" cy="5154"/>
      </dsp:txXfrm>
    </dsp:sp>
    <dsp:sp modelId="{F73DB95A-85BD-4642-AE2C-BDFF27BC9B28}">
      <dsp:nvSpPr>
        <dsp:cNvPr id="0" name=""/>
        <dsp:cNvSpPr/>
      </dsp:nvSpPr>
      <dsp:spPr>
        <a:xfrm>
          <a:off x="2092" y="573182"/>
          <a:ext cx="2241239" cy="134474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711200">
            <a:lnSpc>
              <a:spcPct val="90000"/>
            </a:lnSpc>
            <a:spcBef>
              <a:spcPct val="0"/>
            </a:spcBef>
            <a:spcAft>
              <a:spcPct val="35000"/>
            </a:spcAft>
            <a:buNone/>
          </a:pPr>
          <a:r>
            <a:rPr lang="es-ES" sz="1600" i="0" kern="1200" dirty="0"/>
            <a:t>Energía de base</a:t>
          </a:r>
          <a:endParaRPr lang="es-CL" sz="1600" kern="1200" dirty="0"/>
        </a:p>
      </dsp:txBody>
      <dsp:txXfrm>
        <a:off x="2092" y="573182"/>
        <a:ext cx="2241239" cy="1344743"/>
      </dsp:txXfrm>
    </dsp:sp>
    <dsp:sp modelId="{6094BFAB-F901-4578-99CF-0B7666D665D4}">
      <dsp:nvSpPr>
        <dsp:cNvPr id="0" name=""/>
        <dsp:cNvSpPr/>
      </dsp:nvSpPr>
      <dsp:spPr>
        <a:xfrm>
          <a:off x="4998257" y="1199834"/>
          <a:ext cx="484885" cy="91440"/>
        </a:xfrm>
        <a:custGeom>
          <a:avLst/>
          <a:gdLst/>
          <a:ahLst/>
          <a:cxnLst/>
          <a:rect l="0" t="0" r="0" b="0"/>
          <a:pathLst>
            <a:path>
              <a:moveTo>
                <a:pt x="0" y="45720"/>
              </a:moveTo>
              <a:lnTo>
                <a:pt x="484885" y="45720"/>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L" sz="500" kern="1200"/>
        </a:p>
      </dsp:txBody>
      <dsp:txXfrm>
        <a:off x="5227812" y="1242976"/>
        <a:ext cx="25774" cy="5154"/>
      </dsp:txXfrm>
    </dsp:sp>
    <dsp:sp modelId="{42B00A3B-C59B-4613-9C43-520A77A91B8A}">
      <dsp:nvSpPr>
        <dsp:cNvPr id="0" name=""/>
        <dsp:cNvSpPr/>
      </dsp:nvSpPr>
      <dsp:spPr>
        <a:xfrm>
          <a:off x="2758817" y="573182"/>
          <a:ext cx="2241239" cy="134474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711200">
            <a:lnSpc>
              <a:spcPct val="90000"/>
            </a:lnSpc>
            <a:spcBef>
              <a:spcPct val="0"/>
            </a:spcBef>
            <a:spcAft>
              <a:spcPct val="35000"/>
            </a:spcAft>
            <a:buNone/>
          </a:pPr>
          <a:r>
            <a:rPr lang="es-CL" sz="1600" kern="1200" dirty="0"/>
            <a:t>Bajas emisiones de CO2</a:t>
          </a:r>
          <a:endParaRPr lang="es-CL" sz="1600" i="0" kern="1200" dirty="0"/>
        </a:p>
      </dsp:txBody>
      <dsp:txXfrm>
        <a:off x="2758817" y="573182"/>
        <a:ext cx="2241239" cy="1344743"/>
      </dsp:txXfrm>
    </dsp:sp>
    <dsp:sp modelId="{FE97B5FB-1CD4-4505-A57A-2D655EBAF381}">
      <dsp:nvSpPr>
        <dsp:cNvPr id="0" name=""/>
        <dsp:cNvSpPr/>
      </dsp:nvSpPr>
      <dsp:spPr>
        <a:xfrm>
          <a:off x="7754982" y="1199834"/>
          <a:ext cx="484885" cy="91440"/>
        </a:xfrm>
        <a:custGeom>
          <a:avLst/>
          <a:gdLst/>
          <a:ahLst/>
          <a:cxnLst/>
          <a:rect l="0" t="0" r="0" b="0"/>
          <a:pathLst>
            <a:path>
              <a:moveTo>
                <a:pt x="0" y="45720"/>
              </a:moveTo>
              <a:lnTo>
                <a:pt x="484885" y="45720"/>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L" sz="500" kern="1200"/>
        </a:p>
      </dsp:txBody>
      <dsp:txXfrm>
        <a:off x="7984537" y="1242976"/>
        <a:ext cx="25774" cy="5154"/>
      </dsp:txXfrm>
    </dsp:sp>
    <dsp:sp modelId="{FCA90D50-F594-4FF5-B41A-7DF356517C50}">
      <dsp:nvSpPr>
        <dsp:cNvPr id="0" name=""/>
        <dsp:cNvSpPr/>
      </dsp:nvSpPr>
      <dsp:spPr>
        <a:xfrm>
          <a:off x="5515542" y="573182"/>
          <a:ext cx="2241239" cy="134474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711200">
            <a:lnSpc>
              <a:spcPct val="90000"/>
            </a:lnSpc>
            <a:spcBef>
              <a:spcPct val="0"/>
            </a:spcBef>
            <a:spcAft>
              <a:spcPct val="35000"/>
            </a:spcAft>
            <a:buNone/>
          </a:pPr>
          <a:r>
            <a:rPr lang="es-ES" sz="1600" i="0" kern="1200" dirty="0"/>
            <a:t>Seguridad de abastecimiento</a:t>
          </a:r>
          <a:endParaRPr lang="es-CL" sz="1600" i="0" kern="1200" dirty="0"/>
        </a:p>
      </dsp:txBody>
      <dsp:txXfrm>
        <a:off x="5515542" y="573182"/>
        <a:ext cx="2241239" cy="1344743"/>
      </dsp:txXfrm>
    </dsp:sp>
    <dsp:sp modelId="{565E5223-6544-47D0-958E-98516F419D68}">
      <dsp:nvSpPr>
        <dsp:cNvPr id="0" name=""/>
        <dsp:cNvSpPr/>
      </dsp:nvSpPr>
      <dsp:spPr>
        <a:xfrm>
          <a:off x="1122712" y="1916126"/>
          <a:ext cx="8270175" cy="484885"/>
        </a:xfrm>
        <a:custGeom>
          <a:avLst/>
          <a:gdLst/>
          <a:ahLst/>
          <a:cxnLst/>
          <a:rect l="0" t="0" r="0" b="0"/>
          <a:pathLst>
            <a:path>
              <a:moveTo>
                <a:pt x="8270175" y="0"/>
              </a:moveTo>
              <a:lnTo>
                <a:pt x="8270175" y="259542"/>
              </a:lnTo>
              <a:lnTo>
                <a:pt x="0" y="259542"/>
              </a:lnTo>
              <a:lnTo>
                <a:pt x="0" y="484885"/>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L" sz="500" kern="1200"/>
        </a:p>
      </dsp:txBody>
      <dsp:txXfrm>
        <a:off x="5050644" y="2155991"/>
        <a:ext cx="414311" cy="5154"/>
      </dsp:txXfrm>
    </dsp:sp>
    <dsp:sp modelId="{6266E030-97E6-492B-B57A-D70997F76FC2}">
      <dsp:nvSpPr>
        <dsp:cNvPr id="0" name=""/>
        <dsp:cNvSpPr/>
      </dsp:nvSpPr>
      <dsp:spPr>
        <a:xfrm>
          <a:off x="8272267" y="573182"/>
          <a:ext cx="2241239" cy="134474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711200">
            <a:lnSpc>
              <a:spcPct val="90000"/>
            </a:lnSpc>
            <a:spcBef>
              <a:spcPct val="0"/>
            </a:spcBef>
            <a:spcAft>
              <a:spcPct val="35000"/>
            </a:spcAft>
            <a:buNone/>
          </a:pPr>
          <a:r>
            <a:rPr lang="es-CL" sz="1600" i="0" kern="1200" dirty="0"/>
            <a:t>Alto número de horas de carga-total</a:t>
          </a:r>
        </a:p>
      </dsp:txBody>
      <dsp:txXfrm>
        <a:off x="8272267" y="573182"/>
        <a:ext cx="2241239" cy="1344743"/>
      </dsp:txXfrm>
    </dsp:sp>
    <dsp:sp modelId="{EF1B6B2C-EDFB-4699-A804-B88A611C9E1C}">
      <dsp:nvSpPr>
        <dsp:cNvPr id="0" name=""/>
        <dsp:cNvSpPr/>
      </dsp:nvSpPr>
      <dsp:spPr>
        <a:xfrm>
          <a:off x="2241532" y="3060063"/>
          <a:ext cx="484885" cy="91440"/>
        </a:xfrm>
        <a:custGeom>
          <a:avLst/>
          <a:gdLst/>
          <a:ahLst/>
          <a:cxnLst/>
          <a:rect l="0" t="0" r="0" b="0"/>
          <a:pathLst>
            <a:path>
              <a:moveTo>
                <a:pt x="0" y="45720"/>
              </a:moveTo>
              <a:lnTo>
                <a:pt x="484885" y="45720"/>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L" sz="500" kern="1200"/>
        </a:p>
      </dsp:txBody>
      <dsp:txXfrm>
        <a:off x="2471087" y="3103206"/>
        <a:ext cx="25774" cy="5154"/>
      </dsp:txXfrm>
    </dsp:sp>
    <dsp:sp modelId="{FA80D1B4-B524-4595-81C9-D52720C1004B}">
      <dsp:nvSpPr>
        <dsp:cNvPr id="0" name=""/>
        <dsp:cNvSpPr/>
      </dsp:nvSpPr>
      <dsp:spPr>
        <a:xfrm>
          <a:off x="2092" y="2433411"/>
          <a:ext cx="2241239" cy="134474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711200">
            <a:lnSpc>
              <a:spcPct val="90000"/>
            </a:lnSpc>
            <a:spcBef>
              <a:spcPct val="0"/>
            </a:spcBef>
            <a:spcAft>
              <a:spcPct val="35000"/>
            </a:spcAft>
            <a:buNone/>
          </a:pPr>
          <a:r>
            <a:rPr lang="es-CL" sz="1600" i="0" kern="1200" dirty="0"/>
            <a:t>Bajo costo de mantención y operación</a:t>
          </a:r>
        </a:p>
      </dsp:txBody>
      <dsp:txXfrm>
        <a:off x="2092" y="2433411"/>
        <a:ext cx="2241239" cy="1344743"/>
      </dsp:txXfrm>
    </dsp:sp>
    <dsp:sp modelId="{7A248254-C55C-4A5A-8B70-08C12449707D}">
      <dsp:nvSpPr>
        <dsp:cNvPr id="0" name=""/>
        <dsp:cNvSpPr/>
      </dsp:nvSpPr>
      <dsp:spPr>
        <a:xfrm>
          <a:off x="4998257" y="3060063"/>
          <a:ext cx="484885" cy="91440"/>
        </a:xfrm>
        <a:custGeom>
          <a:avLst/>
          <a:gdLst/>
          <a:ahLst/>
          <a:cxnLst/>
          <a:rect l="0" t="0" r="0" b="0"/>
          <a:pathLst>
            <a:path>
              <a:moveTo>
                <a:pt x="0" y="45720"/>
              </a:moveTo>
              <a:lnTo>
                <a:pt x="484885" y="45720"/>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L" sz="500" kern="1200"/>
        </a:p>
      </dsp:txBody>
      <dsp:txXfrm>
        <a:off x="5227812" y="3103206"/>
        <a:ext cx="25774" cy="5154"/>
      </dsp:txXfrm>
    </dsp:sp>
    <dsp:sp modelId="{F10D4C94-0F2B-4057-B00F-39E93EC16DC1}">
      <dsp:nvSpPr>
        <dsp:cNvPr id="0" name=""/>
        <dsp:cNvSpPr/>
      </dsp:nvSpPr>
      <dsp:spPr>
        <a:xfrm>
          <a:off x="2758817" y="2433411"/>
          <a:ext cx="2241239" cy="134474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711200">
            <a:lnSpc>
              <a:spcPct val="90000"/>
            </a:lnSpc>
            <a:spcBef>
              <a:spcPct val="0"/>
            </a:spcBef>
            <a:spcAft>
              <a:spcPct val="35000"/>
            </a:spcAft>
            <a:buNone/>
          </a:pPr>
          <a:r>
            <a:rPr lang="es-ES" sz="1600" kern="1200"/>
            <a:t>Factor de planta en torno al 92-95%</a:t>
          </a:r>
          <a:endParaRPr lang="es-CL" sz="1600" kern="1200"/>
        </a:p>
      </dsp:txBody>
      <dsp:txXfrm>
        <a:off x="2758817" y="2433411"/>
        <a:ext cx="2241239" cy="1344743"/>
      </dsp:txXfrm>
    </dsp:sp>
    <dsp:sp modelId="{15D92FEC-0EBA-463E-8E03-3FB9920FFE04}">
      <dsp:nvSpPr>
        <dsp:cNvPr id="0" name=""/>
        <dsp:cNvSpPr/>
      </dsp:nvSpPr>
      <dsp:spPr>
        <a:xfrm>
          <a:off x="7754982" y="3060063"/>
          <a:ext cx="484885" cy="91440"/>
        </a:xfrm>
        <a:custGeom>
          <a:avLst/>
          <a:gdLst/>
          <a:ahLst/>
          <a:cxnLst/>
          <a:rect l="0" t="0" r="0" b="0"/>
          <a:pathLst>
            <a:path>
              <a:moveTo>
                <a:pt x="0" y="45720"/>
              </a:moveTo>
              <a:lnTo>
                <a:pt x="484885" y="45720"/>
              </a:lnTo>
            </a:path>
          </a:pathLst>
        </a:custGeom>
        <a:noFill/>
        <a:ln w="6350" cap="flat" cmpd="sng" algn="ctr">
          <a:solidFill>
            <a:schemeClr val="dk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L" sz="500" kern="1200"/>
        </a:p>
      </dsp:txBody>
      <dsp:txXfrm>
        <a:off x="7984537" y="3103206"/>
        <a:ext cx="25774" cy="5154"/>
      </dsp:txXfrm>
    </dsp:sp>
    <dsp:sp modelId="{A0764C4C-D9CB-4F46-85C7-D1AE5DCBB95D}">
      <dsp:nvSpPr>
        <dsp:cNvPr id="0" name=""/>
        <dsp:cNvSpPr/>
      </dsp:nvSpPr>
      <dsp:spPr>
        <a:xfrm>
          <a:off x="5515542" y="2433411"/>
          <a:ext cx="2241239" cy="134474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711200">
            <a:lnSpc>
              <a:spcPct val="90000"/>
            </a:lnSpc>
            <a:spcBef>
              <a:spcPct val="0"/>
            </a:spcBef>
            <a:spcAft>
              <a:spcPct val="35000"/>
            </a:spcAft>
            <a:buNone/>
          </a:pPr>
          <a:r>
            <a:rPr lang="es-ES" sz="1600" kern="1200" dirty="0"/>
            <a:t>Capacidad para responder rápidamente a cambios de carga (SSCC)</a:t>
          </a:r>
          <a:endParaRPr lang="es-CL" sz="1600" kern="1200" dirty="0"/>
        </a:p>
      </dsp:txBody>
      <dsp:txXfrm>
        <a:off x="5515542" y="2433411"/>
        <a:ext cx="2241239" cy="1344743"/>
      </dsp:txXfrm>
    </dsp:sp>
    <dsp:sp modelId="{D3B32D8B-E847-49D9-AB51-8721B52B7233}">
      <dsp:nvSpPr>
        <dsp:cNvPr id="0" name=""/>
        <dsp:cNvSpPr/>
      </dsp:nvSpPr>
      <dsp:spPr>
        <a:xfrm>
          <a:off x="8272267" y="2433411"/>
          <a:ext cx="2241239" cy="134474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711200">
            <a:lnSpc>
              <a:spcPct val="90000"/>
            </a:lnSpc>
            <a:spcBef>
              <a:spcPct val="0"/>
            </a:spcBef>
            <a:spcAft>
              <a:spcPct val="35000"/>
            </a:spcAft>
            <a:buNone/>
          </a:pPr>
          <a:r>
            <a:rPr lang="es-ES" sz="1600" kern="1200" dirty="0"/>
            <a:t>Vida útil extensa (entre 30 y 50 años) y corto período de construcción (3 años)</a:t>
          </a:r>
          <a:endParaRPr lang="es-CL" sz="1600" kern="1200" dirty="0"/>
        </a:p>
      </dsp:txBody>
      <dsp:txXfrm>
        <a:off x="8272267" y="2433411"/>
        <a:ext cx="2241239" cy="134474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16/7/layout/BasicProcessNew">
  <dgm:title val="Basic Process New"/>
  <dgm:desc val=""/>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fact="0.15"/>
      <dgm:constr type="h" for="ch" forName="sibTrans" op="equ"/>
    </dgm:constrLst>
    <dgm:ruleLst>
      <dgm:rule type="h" for="ch" forName="sibTrans" val="6.75" fact="NaN" max="NaN"/>
      <dgm:rule type="w" for="ch" forName="sibTrans" val="8.75" fact="NaN" max="NaN"/>
    </dgm:ruleLst>
    <dgm:forEach name="nodesForEach" axis="ch" ptType="node">
      <dgm:layoutNode name="node">
        <dgm:varLst>
          <dgm:bulletEnabled val="1"/>
        </dgm:varLst>
        <dgm:alg type="tx"/>
        <dgm:shape xmlns:r="http://schemas.openxmlformats.org/officeDocument/2006/relationships" type="rect" r:blip="">
          <dgm:adjLst>
            <dgm:adj idx="1" val="0.1"/>
          </dgm:adjLst>
        </dgm:shape>
        <dgm:presOf axis="desOrSelf" ptType="node"/>
        <dgm:constrLst>
          <dgm:constr type="h" refType="w" fact="0.6"/>
          <dgm:constr type="lMarg" val="12"/>
          <dgm:constr type="rMarg" val="12"/>
          <dgm:constr type="tMarg" val="12"/>
          <dgm:constr type="bMarg" val="12"/>
        </dgm:constrLst>
        <dgm:ruleLst>
          <dgm:rule type="primFontSz" val="11" fact="NaN" max="NaN"/>
          <dgm:rule type="primFontSz" val="18" fact="NaN" max="NaN"/>
          <dgm:rule type="h" val="NaN" fact="1.5" max="NaN"/>
          <dgm:rule type="primFontSz" val="11" fact="NaN" max="NaN"/>
          <dgm:rule type="h" val="INF" fact="NaN" max="NaN"/>
        </dgm:ruleLst>
      </dgm:layoutNode>
      <dgm:forEach name="sibTransForEach" axis="followSib" ptType="sibTrans" cnt="1">
        <dgm:layoutNode name="sibTransSpacerBeforeConnector" styleLbl="node1">
          <dgm:alg type="sp"/>
          <dgm:shape xmlns:r="http://schemas.openxmlformats.org/officeDocument/2006/relationships" r:blip="">
            <dgm:adjLst/>
          </dgm:shape>
          <dgm:constrLst>
            <dgm:constr type="w" val="4.5"/>
          </dgm:constrLst>
          <dgm:presOf/>
          <dgm:ruleLst>
            <dgm:rule type="w" val="4.5" fact="NaN" max="NaN"/>
          </dgm:ruleLst>
        </dgm:layoutNode>
        <dgm:layoutNode name="sibTrans" styleLbl="node1">
          <dgm:alg type="sp"/>
          <dgm:shape xmlns:r="http://schemas.openxmlformats.org/officeDocument/2006/relationships" type="rightArrow" r:blip="">
            <dgm:adjLst>
              <dgm:adj idx="1" val="0.5"/>
            </dgm:adjLst>
          </dgm:shape>
          <dgm:presOf axis="self"/>
          <dgm:constrLst>
            <dgm:constr type="h" val="6.75"/>
          </dgm:constrLst>
          <dgm:ruleLst>
            <dgm:rule type="h" val="6.75" fact="NaN" max="NaN"/>
            <dgm:rule type="w" val="8.75" fact="NaN" max="NaN"/>
          </dgm:ruleLst>
        </dgm:layoutNode>
        <dgm:layoutNode name="sibTransSpacerAfterConnector">
          <dgm:alg type="sp"/>
          <dgm:shape xmlns:r="http://schemas.openxmlformats.org/officeDocument/2006/relationships" r:blip="">
            <dgm:adjLst/>
          </dgm:shape>
          <dgm:constrLst>
            <dgm:constr type="w" val="4.5"/>
          </dgm:constrLst>
          <dgm:presOf/>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L"/>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1DF277C-1CFE-4E7B-A0F5-86822753B01E}" type="datetimeFigureOut">
              <a:rPr lang="es-CL" smtClean="0"/>
              <a:t>30-08-2018</a:t>
            </a:fld>
            <a:endParaRPr lang="es-CL"/>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CL"/>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CC5FE76-B915-4315-81DB-605AA1212D86}" type="slidenum">
              <a:rPr lang="es-CL" smtClean="0"/>
              <a:t>‹Nº›</a:t>
            </a:fld>
            <a:endParaRPr lang="es-CL"/>
          </a:p>
        </p:txBody>
      </p:sp>
    </p:spTree>
    <p:extLst>
      <p:ext uri="{BB962C8B-B14F-4D97-AF65-F5344CB8AC3E}">
        <p14:creationId xmlns:p14="http://schemas.microsoft.com/office/powerpoint/2010/main" val="3154834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E1B9FC2E-2F46-4DAF-BEA0-D57944E9B875}"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4DCD959E-7477-422E-8BBC-28B7C043D426}" type="slidenum">
              <a:rPr lang="es-CL" smtClean="0"/>
              <a:t>‹Nº›</a:t>
            </a:fld>
            <a:endParaRPr lang="es-CL"/>
          </a:p>
        </p:txBody>
      </p:sp>
    </p:spTree>
    <p:extLst>
      <p:ext uri="{BB962C8B-B14F-4D97-AF65-F5344CB8AC3E}">
        <p14:creationId xmlns:p14="http://schemas.microsoft.com/office/powerpoint/2010/main" val="117302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1B9FC2E-2F46-4DAF-BEA0-D57944E9B875}"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4DCD959E-7477-422E-8BBC-28B7C043D426}" type="slidenum">
              <a:rPr lang="es-CL" smtClean="0"/>
              <a:t>‹Nº›</a:t>
            </a:fld>
            <a:endParaRPr lang="es-CL"/>
          </a:p>
        </p:txBody>
      </p:sp>
    </p:spTree>
    <p:extLst>
      <p:ext uri="{BB962C8B-B14F-4D97-AF65-F5344CB8AC3E}">
        <p14:creationId xmlns:p14="http://schemas.microsoft.com/office/powerpoint/2010/main" val="2045618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1B9FC2E-2F46-4DAF-BEA0-D57944E9B875}"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4DCD959E-7477-422E-8BBC-28B7C043D426}" type="slidenum">
              <a:rPr lang="es-CL" smtClean="0"/>
              <a:t>‹Nº›</a:t>
            </a:fld>
            <a:endParaRPr lang="es-CL"/>
          </a:p>
        </p:txBody>
      </p:sp>
    </p:spTree>
    <p:extLst>
      <p:ext uri="{BB962C8B-B14F-4D97-AF65-F5344CB8AC3E}">
        <p14:creationId xmlns:p14="http://schemas.microsoft.com/office/powerpoint/2010/main" val="224171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1B9FC2E-2F46-4DAF-BEA0-D57944E9B875}"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4DCD959E-7477-422E-8BBC-28B7C043D426}" type="slidenum">
              <a:rPr lang="es-CL" smtClean="0"/>
              <a:t>‹Nº›</a:t>
            </a:fld>
            <a:endParaRPr lang="es-CL"/>
          </a:p>
        </p:txBody>
      </p:sp>
    </p:spTree>
    <p:extLst>
      <p:ext uri="{BB962C8B-B14F-4D97-AF65-F5344CB8AC3E}">
        <p14:creationId xmlns:p14="http://schemas.microsoft.com/office/powerpoint/2010/main" val="2846538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E1B9FC2E-2F46-4DAF-BEA0-D57944E9B875}"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4DCD959E-7477-422E-8BBC-28B7C043D426}" type="slidenum">
              <a:rPr lang="es-CL" smtClean="0"/>
              <a:t>‹Nº›</a:t>
            </a:fld>
            <a:endParaRPr lang="es-CL"/>
          </a:p>
        </p:txBody>
      </p:sp>
    </p:spTree>
    <p:extLst>
      <p:ext uri="{BB962C8B-B14F-4D97-AF65-F5344CB8AC3E}">
        <p14:creationId xmlns:p14="http://schemas.microsoft.com/office/powerpoint/2010/main" val="3662486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1B9FC2E-2F46-4DAF-BEA0-D57944E9B875}" type="datetimeFigureOut">
              <a:rPr lang="es-CL" smtClean="0"/>
              <a:t>30-08-2018</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4DCD959E-7477-422E-8BBC-28B7C043D426}" type="slidenum">
              <a:rPr lang="es-CL" smtClean="0"/>
              <a:t>‹Nº›</a:t>
            </a:fld>
            <a:endParaRPr lang="es-CL"/>
          </a:p>
        </p:txBody>
      </p:sp>
    </p:spTree>
    <p:extLst>
      <p:ext uri="{BB962C8B-B14F-4D97-AF65-F5344CB8AC3E}">
        <p14:creationId xmlns:p14="http://schemas.microsoft.com/office/powerpoint/2010/main" val="3057065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E1B9FC2E-2F46-4DAF-BEA0-D57944E9B875}" type="datetimeFigureOut">
              <a:rPr lang="es-CL" smtClean="0"/>
              <a:t>30-08-2018</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4DCD959E-7477-422E-8BBC-28B7C043D426}" type="slidenum">
              <a:rPr lang="es-CL" smtClean="0"/>
              <a:t>‹Nº›</a:t>
            </a:fld>
            <a:endParaRPr lang="es-CL"/>
          </a:p>
        </p:txBody>
      </p:sp>
    </p:spTree>
    <p:extLst>
      <p:ext uri="{BB962C8B-B14F-4D97-AF65-F5344CB8AC3E}">
        <p14:creationId xmlns:p14="http://schemas.microsoft.com/office/powerpoint/2010/main" val="1810599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1B9FC2E-2F46-4DAF-BEA0-D57944E9B875}" type="datetimeFigureOut">
              <a:rPr lang="es-CL" smtClean="0"/>
              <a:t>30-08-2018</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4DCD959E-7477-422E-8BBC-28B7C043D426}" type="slidenum">
              <a:rPr lang="es-CL" smtClean="0"/>
              <a:t>‹Nº›</a:t>
            </a:fld>
            <a:endParaRPr lang="es-CL"/>
          </a:p>
        </p:txBody>
      </p:sp>
    </p:spTree>
    <p:extLst>
      <p:ext uri="{BB962C8B-B14F-4D97-AF65-F5344CB8AC3E}">
        <p14:creationId xmlns:p14="http://schemas.microsoft.com/office/powerpoint/2010/main" val="251707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B9FC2E-2F46-4DAF-BEA0-D57944E9B875}" type="datetimeFigureOut">
              <a:rPr lang="es-CL" smtClean="0"/>
              <a:t>30-08-2018</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4DCD959E-7477-422E-8BBC-28B7C043D426}" type="slidenum">
              <a:rPr lang="es-CL" smtClean="0"/>
              <a:t>‹Nº›</a:t>
            </a:fld>
            <a:endParaRPr lang="es-CL"/>
          </a:p>
        </p:txBody>
      </p:sp>
    </p:spTree>
    <p:extLst>
      <p:ext uri="{BB962C8B-B14F-4D97-AF65-F5344CB8AC3E}">
        <p14:creationId xmlns:p14="http://schemas.microsoft.com/office/powerpoint/2010/main" val="32336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E1B9FC2E-2F46-4DAF-BEA0-D57944E9B875}" type="datetimeFigureOut">
              <a:rPr lang="es-CL" smtClean="0"/>
              <a:t>30-08-2018</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4DCD959E-7477-422E-8BBC-28B7C043D426}" type="slidenum">
              <a:rPr lang="es-CL" smtClean="0"/>
              <a:t>‹Nº›</a:t>
            </a:fld>
            <a:endParaRPr lang="es-CL"/>
          </a:p>
        </p:txBody>
      </p:sp>
    </p:spTree>
    <p:extLst>
      <p:ext uri="{BB962C8B-B14F-4D97-AF65-F5344CB8AC3E}">
        <p14:creationId xmlns:p14="http://schemas.microsoft.com/office/powerpoint/2010/main" val="1070539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E1B9FC2E-2F46-4DAF-BEA0-D57944E9B875}" type="datetimeFigureOut">
              <a:rPr lang="es-CL" smtClean="0"/>
              <a:t>30-08-2018</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4DCD959E-7477-422E-8BBC-28B7C043D426}" type="slidenum">
              <a:rPr lang="es-CL" smtClean="0"/>
              <a:t>‹Nº›</a:t>
            </a:fld>
            <a:endParaRPr lang="es-CL"/>
          </a:p>
        </p:txBody>
      </p:sp>
    </p:spTree>
    <p:extLst>
      <p:ext uri="{BB962C8B-B14F-4D97-AF65-F5344CB8AC3E}">
        <p14:creationId xmlns:p14="http://schemas.microsoft.com/office/powerpoint/2010/main" val="3788942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B9FC2E-2F46-4DAF-BEA0-D57944E9B875}" type="datetimeFigureOut">
              <a:rPr lang="es-CL" smtClean="0"/>
              <a:t>30-08-2018</a:t>
            </a:fld>
            <a:endParaRPr lang="es-C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CD959E-7477-422E-8BBC-28B7C043D426}" type="slidenum">
              <a:rPr lang="es-CL" smtClean="0"/>
              <a:t>‹Nº›</a:t>
            </a:fld>
            <a:endParaRPr lang="es-CL"/>
          </a:p>
        </p:txBody>
      </p:sp>
    </p:spTree>
    <p:extLst>
      <p:ext uri="{BB962C8B-B14F-4D97-AF65-F5344CB8AC3E}">
        <p14:creationId xmlns:p14="http://schemas.microsoft.com/office/powerpoint/2010/main" val="286671856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2.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2.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2.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ítulo 1">
            <a:extLst>
              <a:ext uri="{FF2B5EF4-FFF2-40B4-BE49-F238E27FC236}">
                <a16:creationId xmlns:a16="http://schemas.microsoft.com/office/drawing/2014/main" id="{C5C301DC-386E-46A5-B721-21BE54AD41CC}"/>
              </a:ext>
            </a:extLst>
          </p:cNvPr>
          <p:cNvSpPr>
            <a:spLocks noGrp="1"/>
          </p:cNvSpPr>
          <p:nvPr>
            <p:ph type="ctrTitle"/>
          </p:nvPr>
        </p:nvSpPr>
        <p:spPr/>
        <p:txBody>
          <a:bodyPr/>
          <a:lstStyle/>
          <a:p>
            <a:pPr eaLnBrk="1" hangingPunct="1"/>
            <a:endParaRPr lang="es-CL" altLang="es-CL" dirty="0"/>
          </a:p>
        </p:txBody>
      </p:sp>
      <p:sp>
        <p:nvSpPr>
          <p:cNvPr id="3" name="Subtítulo 2">
            <a:extLst>
              <a:ext uri="{FF2B5EF4-FFF2-40B4-BE49-F238E27FC236}">
                <a16:creationId xmlns:a16="http://schemas.microsoft.com/office/drawing/2014/main" id="{0CE36806-DBEF-4615-B149-BA76254BACCF}"/>
              </a:ext>
            </a:extLst>
          </p:cNvPr>
          <p:cNvSpPr>
            <a:spLocks noGrp="1"/>
          </p:cNvSpPr>
          <p:nvPr>
            <p:ph type="subTitle" idx="1"/>
          </p:nvPr>
        </p:nvSpPr>
        <p:spPr/>
        <p:txBody>
          <a:bodyPr rtlCol="0">
            <a:normAutofit/>
          </a:bodyPr>
          <a:lstStyle/>
          <a:p>
            <a:pPr>
              <a:defRPr/>
            </a:pPr>
            <a:endParaRPr lang="es-ES" dirty="0">
              <a:ea typeface="+mn-ea"/>
              <a:cs typeface="+mn-cs"/>
            </a:endParaRPr>
          </a:p>
        </p:txBody>
      </p:sp>
      <p:pic>
        <p:nvPicPr>
          <p:cNvPr id="3077" name="Picture 6" descr="C:\Users\Matías Lewin Urzúa\AppData\Local\Microsoft\Windows\Temporary Internet Files\Content.Outlook\2B0AZ6J1\PortadaPPT.jpg">
            <a:extLst>
              <a:ext uri="{FF2B5EF4-FFF2-40B4-BE49-F238E27FC236}">
                <a16:creationId xmlns:a16="http://schemas.microsoft.com/office/drawing/2014/main" id="{C99F2EF2-E07A-4EF9-BF98-437CDB1B6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349973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6624F5-EE9A-428D-A926-CE79E09378A5}"/>
              </a:ext>
            </a:extLst>
          </p:cNvPr>
          <p:cNvSpPr>
            <a:spLocks noGrp="1"/>
          </p:cNvSpPr>
          <p:nvPr>
            <p:ph type="title"/>
          </p:nvPr>
        </p:nvSpPr>
        <p:spPr>
          <a:xfrm>
            <a:off x="870204" y="1149904"/>
            <a:ext cx="10451592" cy="1049958"/>
          </a:xfrm>
        </p:spPr>
        <p:txBody>
          <a:bodyPr anchor="ctr">
            <a:normAutofit/>
          </a:bodyPr>
          <a:lstStyle/>
          <a:p>
            <a:pPr algn="ctr"/>
            <a:r>
              <a:rPr lang="es-ES" sz="3200" b="1" dirty="0"/>
              <a:t>DESAFÍO: DIVERSIFICAR LA MATRIZ ENERGÉTICA DE FORMA SUSTENTABLE Y SEGURA</a:t>
            </a:r>
            <a:endParaRPr lang="es-CL" sz="3200" b="1" dirty="0"/>
          </a:p>
        </p:txBody>
      </p:sp>
      <p:graphicFrame>
        <p:nvGraphicFramePr>
          <p:cNvPr id="4" name="Marcador de contenido 3">
            <a:extLst>
              <a:ext uri="{FF2B5EF4-FFF2-40B4-BE49-F238E27FC236}">
                <a16:creationId xmlns:a16="http://schemas.microsoft.com/office/drawing/2014/main" id="{3933F68D-4F1A-4AC4-BBFB-A184526C84D1}"/>
              </a:ext>
            </a:extLst>
          </p:cNvPr>
          <p:cNvGraphicFramePr>
            <a:graphicFrameLocks noGrp="1"/>
          </p:cNvGraphicFramePr>
          <p:nvPr>
            <p:ph idx="1"/>
            <p:extLst>
              <p:ext uri="{D42A27DB-BD31-4B8C-83A1-F6EECF244321}">
                <p14:modId xmlns:p14="http://schemas.microsoft.com/office/powerpoint/2010/main" val="2785267767"/>
              </p:ext>
            </p:extLst>
          </p:nvPr>
        </p:nvGraphicFramePr>
        <p:xfrm>
          <a:off x="1000874" y="2385390"/>
          <a:ext cx="10190252" cy="361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a:extLst>
              <a:ext uri="{FF2B5EF4-FFF2-40B4-BE49-F238E27FC236}">
                <a16:creationId xmlns:a16="http://schemas.microsoft.com/office/drawing/2014/main" id="{8505D879-5D72-4DC2-83EF-520271FCF937}"/>
              </a:ext>
            </a:extLst>
          </p:cNvPr>
          <p:cNvPicPr>
            <a:picLocks noChangeAspect="1"/>
          </p:cNvPicPr>
          <p:nvPr/>
        </p:nvPicPr>
        <p:blipFill>
          <a:blip r:embed="rId7"/>
          <a:stretch>
            <a:fillRect/>
          </a:stretch>
        </p:blipFill>
        <p:spPr>
          <a:xfrm>
            <a:off x="185800" y="287169"/>
            <a:ext cx="2703738" cy="677207"/>
          </a:xfrm>
          <a:prstGeom prst="rect">
            <a:avLst/>
          </a:prstGeom>
        </p:spPr>
      </p:pic>
    </p:spTree>
    <p:extLst>
      <p:ext uri="{BB962C8B-B14F-4D97-AF65-F5344CB8AC3E}">
        <p14:creationId xmlns:p14="http://schemas.microsoft.com/office/powerpoint/2010/main" val="1878911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ED9158-FD30-4036-A96D-AEC97DADE08D}"/>
              </a:ext>
            </a:extLst>
          </p:cNvPr>
          <p:cNvSpPr>
            <a:spLocks noGrp="1"/>
          </p:cNvSpPr>
          <p:nvPr>
            <p:ph type="title"/>
          </p:nvPr>
        </p:nvSpPr>
        <p:spPr>
          <a:xfrm>
            <a:off x="838200" y="762690"/>
            <a:ext cx="10515600" cy="1325563"/>
          </a:xfrm>
        </p:spPr>
        <p:txBody>
          <a:bodyPr>
            <a:normAutofit/>
          </a:bodyPr>
          <a:lstStyle/>
          <a:p>
            <a:pPr algn="ctr"/>
            <a:r>
              <a:rPr lang="es-ES" sz="2800" b="1" dirty="0"/>
              <a:t>DESAFÍO: DIVERSIFICAR LA MATRIZ ENERGÉTICA DE FORMA SUSTENTABLE Y SEGURA </a:t>
            </a:r>
            <a:endParaRPr lang="es-CL" sz="2800" dirty="0"/>
          </a:p>
        </p:txBody>
      </p:sp>
      <p:graphicFrame>
        <p:nvGraphicFramePr>
          <p:cNvPr id="4" name="Marcador de contenido 3">
            <a:extLst>
              <a:ext uri="{FF2B5EF4-FFF2-40B4-BE49-F238E27FC236}">
                <a16:creationId xmlns:a16="http://schemas.microsoft.com/office/drawing/2014/main" id="{77C086DB-FDB2-42C2-A09F-A1E55D31A1FC}"/>
              </a:ext>
            </a:extLst>
          </p:cNvPr>
          <p:cNvGraphicFramePr>
            <a:graphicFrameLocks noGrp="1"/>
          </p:cNvGraphicFramePr>
          <p:nvPr>
            <p:ph idx="1"/>
            <p:extLst>
              <p:ext uri="{D42A27DB-BD31-4B8C-83A1-F6EECF244321}">
                <p14:modId xmlns:p14="http://schemas.microsoft.com/office/powerpoint/2010/main" val="1619368252"/>
              </p:ext>
            </p:extLst>
          </p:nvPr>
        </p:nvGraphicFramePr>
        <p:xfrm>
          <a:off x="838200" y="2262947"/>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a:extLst>
              <a:ext uri="{FF2B5EF4-FFF2-40B4-BE49-F238E27FC236}">
                <a16:creationId xmlns:a16="http://schemas.microsoft.com/office/drawing/2014/main" id="{13EF830A-98AA-4A4E-8541-4FC755AB9C9F}"/>
              </a:ext>
            </a:extLst>
          </p:cNvPr>
          <p:cNvPicPr>
            <a:picLocks noChangeAspect="1"/>
          </p:cNvPicPr>
          <p:nvPr/>
        </p:nvPicPr>
        <p:blipFill>
          <a:blip r:embed="rId7"/>
          <a:stretch>
            <a:fillRect/>
          </a:stretch>
        </p:blipFill>
        <p:spPr>
          <a:xfrm>
            <a:off x="185800" y="275120"/>
            <a:ext cx="2703738" cy="677207"/>
          </a:xfrm>
          <a:prstGeom prst="rect">
            <a:avLst/>
          </a:prstGeom>
        </p:spPr>
      </p:pic>
    </p:spTree>
    <p:extLst>
      <p:ext uri="{BB962C8B-B14F-4D97-AF65-F5344CB8AC3E}">
        <p14:creationId xmlns:p14="http://schemas.microsoft.com/office/powerpoint/2010/main" val="1757433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7E229B-F028-4B02-8275-4800F38C98C0}"/>
              </a:ext>
            </a:extLst>
          </p:cNvPr>
          <p:cNvSpPr>
            <a:spLocks noGrp="1"/>
          </p:cNvSpPr>
          <p:nvPr>
            <p:ph type="title"/>
          </p:nvPr>
        </p:nvSpPr>
        <p:spPr>
          <a:xfrm>
            <a:off x="838200" y="681037"/>
            <a:ext cx="10515600" cy="1009651"/>
          </a:xfrm>
        </p:spPr>
        <p:txBody>
          <a:bodyPr>
            <a:normAutofit/>
          </a:bodyPr>
          <a:lstStyle/>
          <a:p>
            <a:pPr algn="ctr"/>
            <a:r>
              <a:rPr lang="es-ES" b="1" dirty="0"/>
              <a:t>GEOTERMIA</a:t>
            </a:r>
            <a:endParaRPr lang="es-CL" b="1" dirty="0"/>
          </a:p>
        </p:txBody>
      </p:sp>
      <p:graphicFrame>
        <p:nvGraphicFramePr>
          <p:cNvPr id="4" name="Marcador de contenido 3">
            <a:extLst>
              <a:ext uri="{FF2B5EF4-FFF2-40B4-BE49-F238E27FC236}">
                <a16:creationId xmlns:a16="http://schemas.microsoft.com/office/drawing/2014/main" id="{3430C58C-79F5-45BC-BDE0-0183A2734D29}"/>
              </a:ext>
            </a:extLst>
          </p:cNvPr>
          <p:cNvGraphicFramePr>
            <a:graphicFrameLocks noGrp="1"/>
          </p:cNvGraphicFramePr>
          <p:nvPr>
            <p:ph idx="1"/>
            <p:extLst>
              <p:ext uri="{D42A27DB-BD31-4B8C-83A1-F6EECF244321}">
                <p14:modId xmlns:p14="http://schemas.microsoft.com/office/powerpoint/2010/main" val="385981764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a:extLst>
              <a:ext uri="{FF2B5EF4-FFF2-40B4-BE49-F238E27FC236}">
                <a16:creationId xmlns:a16="http://schemas.microsoft.com/office/drawing/2014/main" id="{B3A8CADB-6F3F-4C51-8502-16DE97B0E41D}"/>
              </a:ext>
            </a:extLst>
          </p:cNvPr>
          <p:cNvPicPr>
            <a:picLocks noChangeAspect="1"/>
          </p:cNvPicPr>
          <p:nvPr/>
        </p:nvPicPr>
        <p:blipFill>
          <a:blip r:embed="rId7"/>
          <a:stretch>
            <a:fillRect/>
          </a:stretch>
        </p:blipFill>
        <p:spPr>
          <a:xfrm>
            <a:off x="185800" y="420851"/>
            <a:ext cx="2703738" cy="677207"/>
          </a:xfrm>
          <a:prstGeom prst="rect">
            <a:avLst/>
          </a:prstGeom>
        </p:spPr>
      </p:pic>
    </p:spTree>
    <p:extLst>
      <p:ext uri="{BB962C8B-B14F-4D97-AF65-F5344CB8AC3E}">
        <p14:creationId xmlns:p14="http://schemas.microsoft.com/office/powerpoint/2010/main" val="1605624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0C2B1A-622C-4687-A9E6-EF8EBA75F654}"/>
              </a:ext>
            </a:extLst>
          </p:cNvPr>
          <p:cNvSpPr>
            <a:spLocks noGrp="1"/>
          </p:cNvSpPr>
          <p:nvPr>
            <p:ph type="title"/>
          </p:nvPr>
        </p:nvSpPr>
        <p:spPr>
          <a:solidFill>
            <a:schemeClr val="bg1"/>
          </a:solidFill>
        </p:spPr>
        <p:txBody>
          <a:bodyPr>
            <a:normAutofit/>
          </a:bodyPr>
          <a:lstStyle/>
          <a:p>
            <a:pPr algn="ctr"/>
            <a:r>
              <a:rPr lang="es-ES" sz="3600" b="1" dirty="0"/>
              <a:t>MESA DE GEOTERMIA</a:t>
            </a:r>
            <a:endParaRPr lang="es-CL" sz="3600" b="1" dirty="0"/>
          </a:p>
        </p:txBody>
      </p:sp>
      <p:sp>
        <p:nvSpPr>
          <p:cNvPr id="3" name="Marcador de contenido 2">
            <a:extLst>
              <a:ext uri="{FF2B5EF4-FFF2-40B4-BE49-F238E27FC236}">
                <a16:creationId xmlns:a16="http://schemas.microsoft.com/office/drawing/2014/main" id="{DEF5BCEE-3B4C-428D-9E0F-1D407A4DC63D}"/>
              </a:ext>
            </a:extLst>
          </p:cNvPr>
          <p:cNvSpPr>
            <a:spLocks noGrp="1"/>
          </p:cNvSpPr>
          <p:nvPr>
            <p:ph idx="1"/>
          </p:nvPr>
        </p:nvSpPr>
        <p:spPr>
          <a:xfrm>
            <a:off x="838200" y="1498600"/>
            <a:ext cx="10515600" cy="4994275"/>
          </a:xfrm>
        </p:spPr>
        <p:txBody>
          <a:bodyPr>
            <a:normAutofit fontScale="92500" lnSpcReduction="20000"/>
          </a:bodyPr>
          <a:lstStyle/>
          <a:p>
            <a:pPr algn="just"/>
            <a:r>
              <a:rPr lang="es-CL" dirty="0"/>
              <a:t>Trabajo público-privado liderado por el Ministerio de Energía, con participación de entidades del sector público (CNE, Sernageomin, entre otros), de la industria (EDC, Enel, ENAP, </a:t>
            </a:r>
            <a:r>
              <a:rPr lang="es-CL" dirty="0" err="1"/>
              <a:t>Transmark</a:t>
            </a:r>
            <a:r>
              <a:rPr lang="es-CL" dirty="0"/>
              <a:t>, ACERA, entre otros.) y de la academia (CEGA, Centro de Energía de la Universidad de Chile, entre otros).</a:t>
            </a:r>
          </a:p>
          <a:p>
            <a:pPr algn="just"/>
            <a:endParaRPr lang="es-CL" dirty="0"/>
          </a:p>
          <a:p>
            <a:pPr algn="just"/>
            <a:r>
              <a:rPr lang="es-CL" dirty="0"/>
              <a:t>Financiamiento del Banco Mundial, apoyado por Fundación Chile.</a:t>
            </a:r>
          </a:p>
          <a:p>
            <a:pPr algn="just"/>
            <a:endParaRPr lang="es-CL" dirty="0"/>
          </a:p>
          <a:p>
            <a:pPr algn="just"/>
            <a:r>
              <a:rPr lang="es-CL" dirty="0"/>
              <a:t>13 talleres (extendidos y </a:t>
            </a:r>
            <a:r>
              <a:rPr lang="es-CL" dirty="0" err="1"/>
              <a:t>petit</a:t>
            </a:r>
            <a:r>
              <a:rPr lang="es-CL" dirty="0"/>
              <a:t> comité).</a:t>
            </a:r>
          </a:p>
          <a:p>
            <a:pPr algn="just"/>
            <a:endParaRPr lang="es-CL" dirty="0"/>
          </a:p>
          <a:p>
            <a:pPr algn="just"/>
            <a:r>
              <a:rPr lang="es-CL" dirty="0"/>
              <a:t>Propuestas concretas de la industria (Consejo Geotérmico y ACHEGEO).</a:t>
            </a:r>
          </a:p>
          <a:p>
            <a:pPr algn="just"/>
            <a:endParaRPr lang="es-CL" dirty="0"/>
          </a:p>
          <a:p>
            <a:pPr algn="just"/>
            <a:r>
              <a:rPr lang="es-CL" dirty="0"/>
              <a:t>El análisis y conclusiones no consideró el acuerdo de descarbonización.</a:t>
            </a:r>
          </a:p>
        </p:txBody>
      </p:sp>
      <p:pic>
        <p:nvPicPr>
          <p:cNvPr id="4" name="Imagen 3">
            <a:extLst>
              <a:ext uri="{FF2B5EF4-FFF2-40B4-BE49-F238E27FC236}">
                <a16:creationId xmlns:a16="http://schemas.microsoft.com/office/drawing/2014/main" id="{699A9B41-C663-424B-89BA-B02D436B371A}"/>
              </a:ext>
            </a:extLst>
          </p:cNvPr>
          <p:cNvPicPr>
            <a:picLocks noChangeAspect="1"/>
          </p:cNvPicPr>
          <p:nvPr/>
        </p:nvPicPr>
        <p:blipFill>
          <a:blip r:embed="rId2"/>
          <a:stretch>
            <a:fillRect/>
          </a:stretch>
        </p:blipFill>
        <p:spPr>
          <a:xfrm>
            <a:off x="185800" y="230188"/>
            <a:ext cx="2703738" cy="676429"/>
          </a:xfrm>
          <a:prstGeom prst="rect">
            <a:avLst/>
          </a:prstGeom>
        </p:spPr>
      </p:pic>
    </p:spTree>
    <p:extLst>
      <p:ext uri="{BB962C8B-B14F-4D97-AF65-F5344CB8AC3E}">
        <p14:creationId xmlns:p14="http://schemas.microsoft.com/office/powerpoint/2010/main" val="2376305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0C2B1A-622C-4687-A9E6-EF8EBA75F654}"/>
              </a:ext>
            </a:extLst>
          </p:cNvPr>
          <p:cNvSpPr>
            <a:spLocks noGrp="1"/>
          </p:cNvSpPr>
          <p:nvPr>
            <p:ph type="title"/>
          </p:nvPr>
        </p:nvSpPr>
        <p:spPr>
          <a:solidFill>
            <a:schemeClr val="bg1"/>
          </a:solidFill>
        </p:spPr>
        <p:txBody>
          <a:bodyPr>
            <a:normAutofit/>
          </a:bodyPr>
          <a:lstStyle/>
          <a:p>
            <a:pPr algn="ctr"/>
            <a:r>
              <a:rPr lang="es-ES" sz="3600" b="1" dirty="0"/>
              <a:t>MESA DE GEOTERMIA: OBJETIVOS</a:t>
            </a:r>
            <a:endParaRPr lang="es-CL" sz="3600" b="1" dirty="0"/>
          </a:p>
        </p:txBody>
      </p:sp>
      <p:sp>
        <p:nvSpPr>
          <p:cNvPr id="3" name="Marcador de contenido 2">
            <a:extLst>
              <a:ext uri="{FF2B5EF4-FFF2-40B4-BE49-F238E27FC236}">
                <a16:creationId xmlns:a16="http://schemas.microsoft.com/office/drawing/2014/main" id="{DEF5BCEE-3B4C-428D-9E0F-1D407A4DC63D}"/>
              </a:ext>
            </a:extLst>
          </p:cNvPr>
          <p:cNvSpPr>
            <a:spLocks noGrp="1"/>
          </p:cNvSpPr>
          <p:nvPr>
            <p:ph idx="1"/>
          </p:nvPr>
        </p:nvSpPr>
        <p:spPr/>
        <p:txBody>
          <a:bodyPr>
            <a:normAutofit lnSpcReduction="10000"/>
          </a:bodyPr>
          <a:lstStyle/>
          <a:p>
            <a:pPr lvl="0" algn="just"/>
            <a:r>
              <a:rPr lang="es-ES" dirty="0"/>
              <a:t>Establecer el estado actual de los proyectos geotérmicos en Chile. </a:t>
            </a:r>
            <a:endParaRPr lang="es-CL" dirty="0"/>
          </a:p>
          <a:p>
            <a:pPr algn="just"/>
            <a:endParaRPr lang="es-CL" dirty="0"/>
          </a:p>
          <a:p>
            <a:pPr algn="just"/>
            <a:r>
              <a:rPr lang="es-ES" dirty="0"/>
              <a:t>Identificar las brechas para convertirse en una alternativa económica para el desarrollo del sector eléctrico</a:t>
            </a:r>
            <a:r>
              <a:rPr lang="es-CL" dirty="0"/>
              <a:t>.</a:t>
            </a:r>
          </a:p>
          <a:p>
            <a:pPr algn="just"/>
            <a:endParaRPr lang="es-CL" dirty="0"/>
          </a:p>
          <a:p>
            <a:pPr algn="just"/>
            <a:r>
              <a:rPr lang="es-ES" dirty="0"/>
              <a:t>Detectar ventajas de su incorporación en la operación del sistema eléctrico</a:t>
            </a:r>
            <a:r>
              <a:rPr lang="es-CL" dirty="0"/>
              <a:t>.</a:t>
            </a:r>
          </a:p>
          <a:p>
            <a:pPr algn="just"/>
            <a:endParaRPr lang="es-CL" dirty="0"/>
          </a:p>
          <a:p>
            <a:pPr algn="just"/>
            <a:r>
              <a:rPr lang="es-ES" dirty="0"/>
              <a:t>Identificar posibles medidas para conseguir una mayor utilización de esta fuente de energía</a:t>
            </a:r>
            <a:r>
              <a:rPr lang="es-CL" dirty="0"/>
              <a:t>.</a:t>
            </a:r>
          </a:p>
        </p:txBody>
      </p:sp>
      <p:pic>
        <p:nvPicPr>
          <p:cNvPr id="4" name="Imagen 3">
            <a:extLst>
              <a:ext uri="{FF2B5EF4-FFF2-40B4-BE49-F238E27FC236}">
                <a16:creationId xmlns:a16="http://schemas.microsoft.com/office/drawing/2014/main" id="{55A1D543-B5CC-411F-9D1E-FDE202E65132}"/>
              </a:ext>
            </a:extLst>
          </p:cNvPr>
          <p:cNvPicPr>
            <a:picLocks noChangeAspect="1"/>
          </p:cNvPicPr>
          <p:nvPr/>
        </p:nvPicPr>
        <p:blipFill>
          <a:blip r:embed="rId2"/>
          <a:stretch>
            <a:fillRect/>
          </a:stretch>
        </p:blipFill>
        <p:spPr>
          <a:xfrm>
            <a:off x="185800" y="230188"/>
            <a:ext cx="2501129" cy="626459"/>
          </a:xfrm>
          <a:prstGeom prst="rect">
            <a:avLst/>
          </a:prstGeom>
        </p:spPr>
      </p:pic>
    </p:spTree>
    <p:extLst>
      <p:ext uri="{BB962C8B-B14F-4D97-AF65-F5344CB8AC3E}">
        <p14:creationId xmlns:p14="http://schemas.microsoft.com/office/powerpoint/2010/main" val="63539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0C2B1A-622C-4687-A9E6-EF8EBA75F654}"/>
              </a:ext>
            </a:extLst>
          </p:cNvPr>
          <p:cNvSpPr>
            <a:spLocks noGrp="1"/>
          </p:cNvSpPr>
          <p:nvPr>
            <p:ph type="title"/>
          </p:nvPr>
        </p:nvSpPr>
        <p:spPr>
          <a:solidFill>
            <a:schemeClr val="bg1"/>
          </a:solidFill>
        </p:spPr>
        <p:txBody>
          <a:bodyPr>
            <a:normAutofit/>
          </a:bodyPr>
          <a:lstStyle/>
          <a:p>
            <a:pPr algn="ctr"/>
            <a:r>
              <a:rPr lang="es-ES" sz="3600" b="1" dirty="0"/>
              <a:t>MESA DE GEOTERMIA: CONCLUSIONES</a:t>
            </a:r>
            <a:endParaRPr lang="es-CL" sz="3600" b="1" dirty="0"/>
          </a:p>
        </p:txBody>
      </p:sp>
      <p:sp>
        <p:nvSpPr>
          <p:cNvPr id="3" name="Marcador de contenido 2">
            <a:extLst>
              <a:ext uri="{FF2B5EF4-FFF2-40B4-BE49-F238E27FC236}">
                <a16:creationId xmlns:a16="http://schemas.microsoft.com/office/drawing/2014/main" id="{DEF5BCEE-3B4C-428D-9E0F-1D407A4DC63D}"/>
              </a:ext>
            </a:extLst>
          </p:cNvPr>
          <p:cNvSpPr>
            <a:spLocks noGrp="1"/>
          </p:cNvSpPr>
          <p:nvPr>
            <p:ph idx="1"/>
          </p:nvPr>
        </p:nvSpPr>
        <p:spPr/>
        <p:txBody>
          <a:bodyPr>
            <a:normAutofit fontScale="92500" lnSpcReduction="20000"/>
          </a:bodyPr>
          <a:lstStyle/>
          <a:p>
            <a:pPr lvl="0" algn="just"/>
            <a:r>
              <a:rPr lang="es-ES" dirty="0"/>
              <a:t>Chile tiene un potencial geotérmico de Chile 2.100 MW para el período 2017-2050 (600 MW al 2030; 1.500 MW al 2050).</a:t>
            </a:r>
            <a:endParaRPr lang="es-CL" dirty="0"/>
          </a:p>
          <a:p>
            <a:pPr algn="just"/>
            <a:endParaRPr lang="es-CL" dirty="0"/>
          </a:p>
          <a:p>
            <a:pPr lvl="0" algn="just"/>
            <a:r>
              <a:rPr lang="es-ES" dirty="0"/>
              <a:t>En la matriz a 20 años, la geotermia contribuye a disminuir el costo operativo del sistema (14.6%) y de las emisiones de gases de efecto invernadero (4.7%). </a:t>
            </a:r>
            <a:endParaRPr lang="es-CL" dirty="0"/>
          </a:p>
          <a:p>
            <a:pPr algn="just"/>
            <a:endParaRPr lang="es-CL" dirty="0"/>
          </a:p>
          <a:p>
            <a:pPr algn="just"/>
            <a:r>
              <a:rPr lang="es-ES" dirty="0"/>
              <a:t>Identifica ventajas de su incorporación en la operación del sistema eléctrico (bajo nivel de emisiones, provee flexibilidad al sistema eléctrico)</a:t>
            </a:r>
            <a:r>
              <a:rPr lang="es-CL" dirty="0"/>
              <a:t>.</a:t>
            </a:r>
          </a:p>
          <a:p>
            <a:pPr algn="just"/>
            <a:endParaRPr lang="es-CL" dirty="0"/>
          </a:p>
          <a:p>
            <a:pPr algn="just"/>
            <a:r>
              <a:rPr lang="es-ES" dirty="0"/>
              <a:t>Identifica posibles medidas para conseguir una mayor utilización de esta fuente de energía</a:t>
            </a:r>
            <a:r>
              <a:rPr lang="es-CL" dirty="0"/>
              <a:t>.</a:t>
            </a:r>
          </a:p>
        </p:txBody>
      </p:sp>
      <p:pic>
        <p:nvPicPr>
          <p:cNvPr id="4" name="Imagen 3">
            <a:extLst>
              <a:ext uri="{FF2B5EF4-FFF2-40B4-BE49-F238E27FC236}">
                <a16:creationId xmlns:a16="http://schemas.microsoft.com/office/drawing/2014/main" id="{365E40DC-66C8-42CD-B4FC-B8467182916F}"/>
              </a:ext>
            </a:extLst>
          </p:cNvPr>
          <p:cNvPicPr>
            <a:picLocks noChangeAspect="1"/>
          </p:cNvPicPr>
          <p:nvPr/>
        </p:nvPicPr>
        <p:blipFill>
          <a:blip r:embed="rId2"/>
          <a:stretch>
            <a:fillRect/>
          </a:stretch>
        </p:blipFill>
        <p:spPr>
          <a:xfrm>
            <a:off x="157664" y="230188"/>
            <a:ext cx="2571468" cy="644077"/>
          </a:xfrm>
          <a:prstGeom prst="rect">
            <a:avLst/>
          </a:prstGeom>
        </p:spPr>
      </p:pic>
    </p:spTree>
    <p:extLst>
      <p:ext uri="{BB962C8B-B14F-4D97-AF65-F5344CB8AC3E}">
        <p14:creationId xmlns:p14="http://schemas.microsoft.com/office/powerpoint/2010/main" val="1212808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0C2B1A-622C-4687-A9E6-EF8EBA75F654}"/>
              </a:ext>
            </a:extLst>
          </p:cNvPr>
          <p:cNvSpPr>
            <a:spLocks noGrp="1"/>
          </p:cNvSpPr>
          <p:nvPr>
            <p:ph type="title"/>
          </p:nvPr>
        </p:nvSpPr>
        <p:spPr>
          <a:solidFill>
            <a:schemeClr val="bg1"/>
          </a:solidFill>
        </p:spPr>
        <p:txBody>
          <a:bodyPr>
            <a:normAutofit/>
          </a:bodyPr>
          <a:lstStyle/>
          <a:p>
            <a:pPr algn="ctr"/>
            <a:br>
              <a:rPr lang="es-ES" sz="3600" b="1" dirty="0"/>
            </a:br>
            <a:r>
              <a:rPr lang="es-ES" sz="3600" b="1" dirty="0"/>
              <a:t>MESA DE GEOTERMIA: CONCLUSIONES</a:t>
            </a:r>
            <a:endParaRPr lang="es-CL" sz="3600" b="1" dirty="0"/>
          </a:p>
        </p:txBody>
      </p:sp>
      <p:sp>
        <p:nvSpPr>
          <p:cNvPr id="3" name="Marcador de contenido 2">
            <a:extLst>
              <a:ext uri="{FF2B5EF4-FFF2-40B4-BE49-F238E27FC236}">
                <a16:creationId xmlns:a16="http://schemas.microsoft.com/office/drawing/2014/main" id="{DEF5BCEE-3B4C-428D-9E0F-1D407A4DC63D}"/>
              </a:ext>
            </a:extLst>
          </p:cNvPr>
          <p:cNvSpPr>
            <a:spLocks noGrp="1"/>
          </p:cNvSpPr>
          <p:nvPr>
            <p:ph idx="1"/>
          </p:nvPr>
        </p:nvSpPr>
        <p:spPr>
          <a:xfrm>
            <a:off x="838200" y="2024408"/>
            <a:ext cx="10515600" cy="4351338"/>
          </a:xfrm>
        </p:spPr>
        <p:txBody>
          <a:bodyPr>
            <a:normAutofit fontScale="85000" lnSpcReduction="20000"/>
          </a:bodyPr>
          <a:lstStyle/>
          <a:p>
            <a:pPr lvl="0" algn="just"/>
            <a:r>
              <a:rPr lang="es-MX" dirty="0"/>
              <a:t>En caso que el parque térmico (en especial el carbón) reduzca su participación (…), se requerirá reemplazar paulatinamente con tecnologías que tengan capacidad de aportar a la flexibilidad operacional. </a:t>
            </a:r>
          </a:p>
          <a:p>
            <a:pPr algn="just"/>
            <a:endParaRPr lang="es-CL" dirty="0"/>
          </a:p>
          <a:p>
            <a:pPr lvl="0" algn="just"/>
            <a:r>
              <a:rPr lang="es-MX" dirty="0"/>
              <a:t>El aumento en la demanda del sistema y el incremento de participación de las energías renovables con variabilidad horaria significativa genera la necesidad de aumentar los niveles de flexibilidad del sistema eléctrico nacional, independiente de la situación futura del parque térmico ya instalado, sentando una oportunidad para la geotermia de proveer flexibilidad al sistema.</a:t>
            </a:r>
          </a:p>
          <a:p>
            <a:pPr lvl="0" algn="just"/>
            <a:endParaRPr lang="es-MX" dirty="0"/>
          </a:p>
          <a:p>
            <a:pPr algn="just"/>
            <a:r>
              <a:rPr lang="es-ES" dirty="0">
                <a:solidFill>
                  <a:prstClr val="black">
                    <a:hueOff val="0"/>
                    <a:satOff val="0"/>
                    <a:lumOff val="0"/>
                    <a:alphaOff val="0"/>
                  </a:prstClr>
                </a:solidFill>
              </a:rPr>
              <a:t>La geotermia podría alcanzar una condición de competencia frente a otras tecnologías, sea disminuyendo sus costos mediante el desarrollo del mercado local de la industria y servicios, o mediante mejoras tecnológicas u operacionales.</a:t>
            </a:r>
            <a:endParaRPr lang="es-CL" dirty="0">
              <a:solidFill>
                <a:prstClr val="black">
                  <a:hueOff val="0"/>
                  <a:satOff val="0"/>
                  <a:lumOff val="0"/>
                  <a:alphaOff val="0"/>
                </a:prstClr>
              </a:solidFill>
            </a:endParaRPr>
          </a:p>
          <a:p>
            <a:pPr marL="0" lvl="0" indent="0">
              <a:buNone/>
            </a:pPr>
            <a:r>
              <a:rPr lang="es-MX" dirty="0"/>
              <a:t> </a:t>
            </a:r>
          </a:p>
          <a:p>
            <a:endParaRPr lang="es-CL" dirty="0"/>
          </a:p>
        </p:txBody>
      </p:sp>
      <p:pic>
        <p:nvPicPr>
          <p:cNvPr id="4" name="Imagen 3">
            <a:extLst>
              <a:ext uri="{FF2B5EF4-FFF2-40B4-BE49-F238E27FC236}">
                <a16:creationId xmlns:a16="http://schemas.microsoft.com/office/drawing/2014/main" id="{44394845-A484-400D-ADEE-0FCDFD9D7E69}"/>
              </a:ext>
            </a:extLst>
          </p:cNvPr>
          <p:cNvPicPr>
            <a:picLocks noChangeAspect="1"/>
          </p:cNvPicPr>
          <p:nvPr/>
        </p:nvPicPr>
        <p:blipFill>
          <a:blip r:embed="rId2"/>
          <a:stretch>
            <a:fillRect/>
          </a:stretch>
        </p:blipFill>
        <p:spPr>
          <a:xfrm>
            <a:off x="171732" y="230188"/>
            <a:ext cx="2644466" cy="662361"/>
          </a:xfrm>
          <a:prstGeom prst="rect">
            <a:avLst/>
          </a:prstGeom>
        </p:spPr>
      </p:pic>
    </p:spTree>
    <p:extLst>
      <p:ext uri="{BB962C8B-B14F-4D97-AF65-F5344CB8AC3E}">
        <p14:creationId xmlns:p14="http://schemas.microsoft.com/office/powerpoint/2010/main" val="2085840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0524C4-7805-4A17-87D8-620C50EB2578}"/>
              </a:ext>
            </a:extLst>
          </p:cNvPr>
          <p:cNvSpPr>
            <a:spLocks noGrp="1"/>
          </p:cNvSpPr>
          <p:nvPr>
            <p:ph type="title"/>
          </p:nvPr>
        </p:nvSpPr>
        <p:spPr>
          <a:xfrm>
            <a:off x="838200" y="730250"/>
            <a:ext cx="10515600" cy="1026353"/>
          </a:xfrm>
        </p:spPr>
        <p:txBody>
          <a:bodyPr>
            <a:noAutofit/>
          </a:bodyPr>
          <a:lstStyle/>
          <a:p>
            <a:pPr algn="ctr"/>
            <a:r>
              <a:rPr lang="es-ES" sz="3600" b="1" dirty="0"/>
              <a:t>PROPUESTAS PARA EL DESARROLLO DE LA GEOTERMIA</a:t>
            </a:r>
            <a:endParaRPr lang="es-CL" sz="3600" b="1" dirty="0"/>
          </a:p>
        </p:txBody>
      </p:sp>
      <p:pic>
        <p:nvPicPr>
          <p:cNvPr id="5" name="Imagen 4">
            <a:extLst>
              <a:ext uri="{FF2B5EF4-FFF2-40B4-BE49-F238E27FC236}">
                <a16:creationId xmlns:a16="http://schemas.microsoft.com/office/drawing/2014/main" id="{9B160B7D-B00E-4D7E-AB78-66993DFAC617}"/>
              </a:ext>
            </a:extLst>
          </p:cNvPr>
          <p:cNvPicPr>
            <a:picLocks noChangeAspect="1"/>
          </p:cNvPicPr>
          <p:nvPr/>
        </p:nvPicPr>
        <p:blipFill>
          <a:blip r:embed="rId2"/>
          <a:stretch>
            <a:fillRect/>
          </a:stretch>
        </p:blipFill>
        <p:spPr>
          <a:xfrm>
            <a:off x="185800" y="128455"/>
            <a:ext cx="2402655" cy="601795"/>
          </a:xfrm>
          <a:prstGeom prst="rect">
            <a:avLst/>
          </a:prstGeom>
        </p:spPr>
      </p:pic>
      <p:sp>
        <p:nvSpPr>
          <p:cNvPr id="3" name="Marcador de contenido 2">
            <a:extLst>
              <a:ext uri="{FF2B5EF4-FFF2-40B4-BE49-F238E27FC236}">
                <a16:creationId xmlns:a16="http://schemas.microsoft.com/office/drawing/2014/main" id="{6C482819-5C4D-4621-B4E3-888DB5205685}"/>
              </a:ext>
            </a:extLst>
          </p:cNvPr>
          <p:cNvSpPr>
            <a:spLocks noGrp="1"/>
          </p:cNvSpPr>
          <p:nvPr>
            <p:ph idx="1"/>
          </p:nvPr>
        </p:nvSpPr>
        <p:spPr>
          <a:xfrm>
            <a:off x="838200" y="2199861"/>
            <a:ext cx="10515600" cy="3977102"/>
          </a:xfrm>
        </p:spPr>
        <p:txBody>
          <a:bodyPr>
            <a:normAutofit fontScale="92500"/>
          </a:bodyPr>
          <a:lstStyle/>
          <a:p>
            <a:pPr marL="514350" lvl="0" indent="-514350" algn="just">
              <a:buAutoNum type="arabicPeriod"/>
            </a:pPr>
            <a:r>
              <a:rPr lang="es-ES" dirty="0"/>
              <a:t>Modernizar el pago por capacidad abriendo la discusión respecto al mecanismo de pago por potencia. </a:t>
            </a:r>
          </a:p>
          <a:p>
            <a:pPr marL="514350" lvl="0" indent="-514350" algn="just">
              <a:buAutoNum type="arabicPeriod"/>
            </a:pPr>
            <a:endParaRPr lang="es-ES" dirty="0"/>
          </a:p>
          <a:p>
            <a:pPr marL="514350" lvl="0" indent="-514350" algn="just">
              <a:buAutoNum type="arabicPeriod"/>
            </a:pPr>
            <a:r>
              <a:rPr lang="es-CL" dirty="0"/>
              <a:t>Evaluar la incorporación de criterios de seguridad en Licitaciones de Suministro a Clientes Regulados. </a:t>
            </a:r>
          </a:p>
          <a:p>
            <a:pPr marL="514350" lvl="0" indent="-514350" algn="just">
              <a:buAutoNum type="arabicPeriod"/>
            </a:pPr>
            <a:endParaRPr lang="es-CL" dirty="0"/>
          </a:p>
          <a:p>
            <a:pPr marL="514350" lvl="0" indent="-514350" algn="just">
              <a:buAutoNum type="arabicPeriod"/>
            </a:pPr>
            <a:r>
              <a:rPr lang="es-ES" dirty="0"/>
              <a:t>Considerar informe de evaluación de recursos geotérmicos para optar al mecanismo de cancelación anticipada del contrato o extensión en el plazo de suministro en Licitaciones de Suministro a Clientes Regulados. </a:t>
            </a:r>
            <a:endParaRPr lang="es-CL" dirty="0"/>
          </a:p>
        </p:txBody>
      </p:sp>
    </p:spTree>
    <p:extLst>
      <p:ext uri="{BB962C8B-B14F-4D97-AF65-F5344CB8AC3E}">
        <p14:creationId xmlns:p14="http://schemas.microsoft.com/office/powerpoint/2010/main" val="1646459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0524C4-7805-4A17-87D8-620C50EB2578}"/>
              </a:ext>
            </a:extLst>
          </p:cNvPr>
          <p:cNvSpPr>
            <a:spLocks noGrp="1"/>
          </p:cNvSpPr>
          <p:nvPr>
            <p:ph type="title"/>
          </p:nvPr>
        </p:nvSpPr>
        <p:spPr>
          <a:xfrm>
            <a:off x="838200" y="730250"/>
            <a:ext cx="10515600" cy="1026353"/>
          </a:xfrm>
        </p:spPr>
        <p:txBody>
          <a:bodyPr>
            <a:noAutofit/>
          </a:bodyPr>
          <a:lstStyle/>
          <a:p>
            <a:pPr algn="ctr"/>
            <a:r>
              <a:rPr lang="es-ES" sz="3600" b="1" dirty="0"/>
              <a:t>MODERNIZAR SISTEMA DE PAGO POR CAPACIDAD </a:t>
            </a:r>
            <a:endParaRPr lang="es-CL" sz="3600" b="1" dirty="0"/>
          </a:p>
        </p:txBody>
      </p:sp>
      <p:pic>
        <p:nvPicPr>
          <p:cNvPr id="5" name="Imagen 4">
            <a:extLst>
              <a:ext uri="{FF2B5EF4-FFF2-40B4-BE49-F238E27FC236}">
                <a16:creationId xmlns:a16="http://schemas.microsoft.com/office/drawing/2014/main" id="{9B160B7D-B00E-4D7E-AB78-66993DFAC617}"/>
              </a:ext>
            </a:extLst>
          </p:cNvPr>
          <p:cNvPicPr>
            <a:picLocks noChangeAspect="1"/>
          </p:cNvPicPr>
          <p:nvPr/>
        </p:nvPicPr>
        <p:blipFill>
          <a:blip r:embed="rId2"/>
          <a:stretch>
            <a:fillRect/>
          </a:stretch>
        </p:blipFill>
        <p:spPr>
          <a:xfrm>
            <a:off x="185800" y="128455"/>
            <a:ext cx="2402655" cy="601795"/>
          </a:xfrm>
          <a:prstGeom prst="rect">
            <a:avLst/>
          </a:prstGeom>
        </p:spPr>
      </p:pic>
      <p:sp>
        <p:nvSpPr>
          <p:cNvPr id="3" name="Marcador de contenido 2">
            <a:extLst>
              <a:ext uri="{FF2B5EF4-FFF2-40B4-BE49-F238E27FC236}">
                <a16:creationId xmlns:a16="http://schemas.microsoft.com/office/drawing/2014/main" id="{6C482819-5C4D-4621-B4E3-888DB5205685}"/>
              </a:ext>
            </a:extLst>
          </p:cNvPr>
          <p:cNvSpPr>
            <a:spLocks noGrp="1"/>
          </p:cNvSpPr>
          <p:nvPr>
            <p:ph idx="1"/>
          </p:nvPr>
        </p:nvSpPr>
        <p:spPr>
          <a:xfrm>
            <a:off x="838200" y="2199861"/>
            <a:ext cx="10515600" cy="3977102"/>
          </a:xfrm>
        </p:spPr>
        <p:txBody>
          <a:bodyPr>
            <a:normAutofit fontScale="92500" lnSpcReduction="20000"/>
          </a:bodyPr>
          <a:lstStyle/>
          <a:p>
            <a:pPr marL="514350" lvl="0" indent="-514350" algn="just">
              <a:buFont typeface="+mj-lt"/>
              <a:buAutoNum type="arabicPeriod"/>
            </a:pPr>
            <a:r>
              <a:rPr lang="es-ES" dirty="0"/>
              <a:t>El pago de la potencia responde a una señal netamente de precio, dejando fuera otros principios del sistema eléctrico (seguridad y diversificación). </a:t>
            </a:r>
          </a:p>
          <a:p>
            <a:pPr marL="0" lvl="0" indent="0" algn="just">
              <a:buNone/>
            </a:pPr>
            <a:endParaRPr lang="es-CL" dirty="0"/>
          </a:p>
          <a:p>
            <a:pPr marL="514350" lvl="0" indent="-514350" algn="just">
              <a:buAutoNum type="arabicPeriod" startAt="2"/>
            </a:pPr>
            <a:r>
              <a:rPr lang="es-ES" dirty="0"/>
              <a:t>Existen factores que ameritan una revisión del pago por capacidad:</a:t>
            </a:r>
          </a:p>
          <a:p>
            <a:pPr lvl="1" algn="just"/>
            <a:r>
              <a:rPr lang="es-ES" dirty="0"/>
              <a:t>Primacía de ERNC no gestionables (disponibilidad de energía puede no coincidir con la demanda máxima).</a:t>
            </a:r>
            <a:endParaRPr lang="es-CL" dirty="0"/>
          </a:p>
          <a:p>
            <a:pPr lvl="1" algn="just"/>
            <a:r>
              <a:rPr lang="es-ES" dirty="0"/>
              <a:t>Compromisos adquiridos en materia ambiental por Chile (descarbonización de la matriz).</a:t>
            </a:r>
          </a:p>
          <a:p>
            <a:pPr marL="457200" lvl="1" indent="0" algn="just">
              <a:buNone/>
            </a:pPr>
            <a:endParaRPr lang="es-CL" dirty="0"/>
          </a:p>
          <a:p>
            <a:pPr marL="514350" lvl="0" indent="-514350" algn="just">
              <a:buAutoNum type="arabicPeriod" startAt="3"/>
            </a:pPr>
            <a:r>
              <a:rPr lang="es-ES" dirty="0"/>
              <a:t>El respaldo del sistema no puede continuar siendo la tecnología de punta más barata, sino que debiese ser la unidad de base flexible eficiente. </a:t>
            </a:r>
          </a:p>
        </p:txBody>
      </p:sp>
    </p:spTree>
    <p:extLst>
      <p:ext uri="{BB962C8B-B14F-4D97-AF65-F5344CB8AC3E}">
        <p14:creationId xmlns:p14="http://schemas.microsoft.com/office/powerpoint/2010/main" val="663819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EB9B2-CD97-47C6-9D44-5A7FC259096D}"/>
              </a:ext>
            </a:extLst>
          </p:cNvPr>
          <p:cNvSpPr>
            <a:spLocks noGrp="1"/>
          </p:cNvSpPr>
          <p:nvPr>
            <p:ph type="title"/>
          </p:nvPr>
        </p:nvSpPr>
        <p:spPr>
          <a:xfrm>
            <a:off x="838199" y="940904"/>
            <a:ext cx="10823713" cy="749784"/>
          </a:xfrm>
        </p:spPr>
        <p:txBody>
          <a:bodyPr>
            <a:normAutofit fontScale="90000"/>
          </a:bodyPr>
          <a:lstStyle/>
          <a:p>
            <a:pPr algn="ctr"/>
            <a:br>
              <a:rPr lang="es-CL" sz="3600" b="1" dirty="0"/>
            </a:br>
            <a:r>
              <a:rPr lang="es-CL" sz="4000" b="1" dirty="0"/>
              <a:t>EVALUAR CRITERIOS DE SEGURIDAD PARA LICITACIONES DE SUMINISTRO A CLIENTES REGULADOS </a:t>
            </a:r>
            <a:br>
              <a:rPr lang="es-CL" sz="3200" dirty="0"/>
            </a:br>
            <a:endParaRPr lang="es-CL" sz="3200" dirty="0"/>
          </a:p>
        </p:txBody>
      </p:sp>
      <p:sp>
        <p:nvSpPr>
          <p:cNvPr id="5" name="Marcador de contenido 4">
            <a:extLst>
              <a:ext uri="{FF2B5EF4-FFF2-40B4-BE49-F238E27FC236}">
                <a16:creationId xmlns:a16="http://schemas.microsoft.com/office/drawing/2014/main" id="{ED0B7C8B-49B0-4E32-A2BC-F0698E0600A3}"/>
              </a:ext>
            </a:extLst>
          </p:cNvPr>
          <p:cNvSpPr>
            <a:spLocks noGrp="1"/>
          </p:cNvSpPr>
          <p:nvPr>
            <p:ph idx="1"/>
          </p:nvPr>
        </p:nvSpPr>
        <p:spPr>
          <a:xfrm>
            <a:off x="642258" y="2273783"/>
            <a:ext cx="10874828" cy="3755956"/>
          </a:xfrm>
          <a:solidFill>
            <a:schemeClr val="bg1"/>
          </a:solidFill>
          <a:ln w="3175">
            <a:noFill/>
          </a:ln>
        </p:spPr>
        <p:txBody>
          <a:bodyPr>
            <a:normAutofit/>
          </a:bodyPr>
          <a:lstStyle/>
          <a:p>
            <a:pPr marL="0" indent="0" algn="just">
              <a:buNone/>
            </a:pPr>
            <a:r>
              <a:rPr lang="es-ES" dirty="0"/>
              <a:t>Al amparo de la ley 20.805, dichos criterios deberían considerar lo siguiente:</a:t>
            </a:r>
          </a:p>
          <a:p>
            <a:pPr algn="just"/>
            <a:r>
              <a:rPr lang="es-ES" b="1" u="sng" dirty="0"/>
              <a:t>Continuidad</a:t>
            </a:r>
            <a:r>
              <a:rPr lang="es-ES" dirty="0"/>
              <a:t>: </a:t>
            </a:r>
            <a:r>
              <a:rPr lang="es-ES" sz="2400" dirty="0"/>
              <a:t>inyección de energía las 24 horas del día.</a:t>
            </a:r>
            <a:endParaRPr lang="es-ES" dirty="0"/>
          </a:p>
          <a:p>
            <a:pPr algn="just"/>
            <a:r>
              <a:rPr lang="es-ES" b="1" u="sng" dirty="0"/>
              <a:t>Ejecución</a:t>
            </a:r>
            <a:r>
              <a:rPr lang="es-ES" dirty="0"/>
              <a:t>: </a:t>
            </a:r>
            <a:r>
              <a:rPr lang="es-ES" sz="2400" dirty="0"/>
              <a:t>que se pueda respaldar la oferta mediante proyectos nuevos.</a:t>
            </a:r>
            <a:endParaRPr lang="es-ES" dirty="0"/>
          </a:p>
          <a:p>
            <a:pPr algn="just"/>
            <a:r>
              <a:rPr lang="es-ES" b="1" u="sng" dirty="0"/>
              <a:t>Suficiencia</a:t>
            </a:r>
            <a:r>
              <a:rPr lang="es-ES" dirty="0"/>
              <a:t>: </a:t>
            </a:r>
            <a:r>
              <a:rPr lang="es-ES" sz="2400" dirty="0"/>
              <a:t>que se cuente con una alta suficiencia energética para el sistema, mediante garantías técnicas sobre el factor de planta equivalente.</a:t>
            </a:r>
            <a:endParaRPr lang="es-ES" dirty="0"/>
          </a:p>
          <a:p>
            <a:pPr algn="just"/>
            <a:r>
              <a:rPr lang="es-ES" b="1" u="sng" dirty="0"/>
              <a:t>Sustentabilidad</a:t>
            </a:r>
            <a:r>
              <a:rPr lang="es-ES" dirty="0"/>
              <a:t>: </a:t>
            </a:r>
            <a:r>
              <a:rPr lang="es-ES" sz="2400" dirty="0"/>
              <a:t>tecnologías poco contaminantes.</a:t>
            </a:r>
            <a:endParaRPr lang="es-ES" sz="2400" b="1" u="sng" dirty="0"/>
          </a:p>
          <a:p>
            <a:pPr algn="just"/>
            <a:r>
              <a:rPr lang="es-ES" b="1" u="sng" dirty="0"/>
              <a:t>Seguridad</a:t>
            </a:r>
            <a:r>
              <a:rPr lang="es-ES" dirty="0"/>
              <a:t>: </a:t>
            </a:r>
            <a:r>
              <a:rPr lang="es-ES" sz="2400" dirty="0"/>
              <a:t>capacidad instalada de centrales de base flexible. </a:t>
            </a:r>
          </a:p>
          <a:p>
            <a:pPr marL="0" indent="0" algn="just">
              <a:buNone/>
            </a:pPr>
            <a:endParaRPr lang="es-ES" dirty="0"/>
          </a:p>
        </p:txBody>
      </p:sp>
      <p:pic>
        <p:nvPicPr>
          <p:cNvPr id="7" name="Imagen 6">
            <a:extLst>
              <a:ext uri="{FF2B5EF4-FFF2-40B4-BE49-F238E27FC236}">
                <a16:creationId xmlns:a16="http://schemas.microsoft.com/office/drawing/2014/main" id="{71A292AB-BEE9-41A3-8565-2EAD79CF10C6}"/>
              </a:ext>
            </a:extLst>
          </p:cNvPr>
          <p:cNvPicPr>
            <a:picLocks noChangeAspect="1"/>
          </p:cNvPicPr>
          <p:nvPr/>
        </p:nvPicPr>
        <p:blipFill>
          <a:blip r:embed="rId2"/>
          <a:stretch>
            <a:fillRect/>
          </a:stretch>
        </p:blipFill>
        <p:spPr>
          <a:xfrm>
            <a:off x="199052" y="78041"/>
            <a:ext cx="2292357" cy="574168"/>
          </a:xfrm>
          <a:prstGeom prst="rect">
            <a:avLst/>
          </a:prstGeom>
        </p:spPr>
      </p:pic>
    </p:spTree>
    <p:extLst>
      <p:ext uri="{BB962C8B-B14F-4D97-AF65-F5344CB8AC3E}">
        <p14:creationId xmlns:p14="http://schemas.microsoft.com/office/powerpoint/2010/main" val="3498425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CC16BF-7E6F-49F0-BEB4-957F7E029B13}"/>
              </a:ext>
            </a:extLst>
          </p:cNvPr>
          <p:cNvSpPr>
            <a:spLocks noGrp="1"/>
          </p:cNvSpPr>
          <p:nvPr>
            <p:ph type="ctrTitle"/>
          </p:nvPr>
        </p:nvSpPr>
        <p:spPr>
          <a:xfrm>
            <a:off x="365761" y="1205947"/>
            <a:ext cx="11021584" cy="4663311"/>
          </a:xfrm>
          <a:noFill/>
          <a:ln>
            <a:noFill/>
          </a:ln>
        </p:spPr>
        <p:txBody>
          <a:bodyPr wrap="square" anchor="ctr">
            <a:normAutofit/>
          </a:bodyPr>
          <a:lstStyle/>
          <a:p>
            <a:r>
              <a:rPr lang="es-ES" sz="4000" b="1" dirty="0"/>
              <a:t>Desafíos Regulatorios de la </a:t>
            </a:r>
            <a:br>
              <a:rPr lang="es-ES" sz="4000" b="1" dirty="0"/>
            </a:br>
            <a:r>
              <a:rPr lang="es-ES" sz="4000" b="1" dirty="0"/>
              <a:t>Descarbonización de la Matriz </a:t>
            </a:r>
            <a:r>
              <a:rPr lang="es-CL" sz="4000" b="1" dirty="0"/>
              <a:t>Energética</a:t>
            </a:r>
            <a:br>
              <a:rPr lang="es-CL" sz="4000" dirty="0"/>
            </a:br>
            <a:br>
              <a:rPr lang="es-CL" sz="4000" dirty="0"/>
            </a:br>
            <a:r>
              <a:rPr lang="es-ES" sz="4000" b="1" dirty="0"/>
              <a:t>Los Beneficios de la Geotermia como </a:t>
            </a:r>
            <a:br>
              <a:rPr lang="es-ES" sz="4000" b="1" dirty="0"/>
            </a:br>
            <a:r>
              <a:rPr lang="es-ES" sz="4000" b="1" dirty="0"/>
              <a:t>Energía de Base </a:t>
            </a:r>
            <a:r>
              <a:rPr lang="es-CL" sz="4000" b="1" dirty="0"/>
              <a:t>Sustentable y Flexible</a:t>
            </a:r>
          </a:p>
        </p:txBody>
      </p:sp>
      <p:pic>
        <p:nvPicPr>
          <p:cNvPr id="5" name="Imagen 4">
            <a:extLst>
              <a:ext uri="{FF2B5EF4-FFF2-40B4-BE49-F238E27FC236}">
                <a16:creationId xmlns:a16="http://schemas.microsoft.com/office/drawing/2014/main" id="{63B72E56-466A-48B3-819F-D5902B61B096}"/>
              </a:ext>
            </a:extLst>
          </p:cNvPr>
          <p:cNvPicPr>
            <a:picLocks noChangeAspect="1"/>
          </p:cNvPicPr>
          <p:nvPr/>
        </p:nvPicPr>
        <p:blipFill>
          <a:blip r:embed="rId2"/>
          <a:stretch>
            <a:fillRect/>
          </a:stretch>
        </p:blipFill>
        <p:spPr>
          <a:xfrm>
            <a:off x="185800" y="420851"/>
            <a:ext cx="2703738" cy="677207"/>
          </a:xfrm>
          <a:prstGeom prst="rect">
            <a:avLst/>
          </a:prstGeom>
        </p:spPr>
      </p:pic>
    </p:spTree>
    <p:extLst>
      <p:ext uri="{BB962C8B-B14F-4D97-AF65-F5344CB8AC3E}">
        <p14:creationId xmlns:p14="http://schemas.microsoft.com/office/powerpoint/2010/main" val="18265290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EB9B2-CD97-47C6-9D44-5A7FC259096D}"/>
              </a:ext>
            </a:extLst>
          </p:cNvPr>
          <p:cNvSpPr>
            <a:spLocks noGrp="1"/>
          </p:cNvSpPr>
          <p:nvPr>
            <p:ph type="title"/>
          </p:nvPr>
        </p:nvSpPr>
        <p:spPr>
          <a:xfrm>
            <a:off x="838199" y="940904"/>
            <a:ext cx="10823713" cy="749784"/>
          </a:xfrm>
        </p:spPr>
        <p:txBody>
          <a:bodyPr>
            <a:normAutofit fontScale="90000"/>
          </a:bodyPr>
          <a:lstStyle/>
          <a:p>
            <a:pPr algn="ctr"/>
            <a:br>
              <a:rPr lang="es-CL" sz="3600" b="1" dirty="0"/>
            </a:br>
            <a:r>
              <a:rPr lang="es-CL" sz="4000" b="1" dirty="0"/>
              <a:t>EVALUAR CRITERIOS DE SEGURIDAD PARA LICITACIONES DE SUMINISTRO A CLIENTES REGULADOS </a:t>
            </a:r>
            <a:br>
              <a:rPr lang="es-CL" sz="4000" dirty="0"/>
            </a:br>
            <a:endParaRPr lang="es-CL" sz="4000" dirty="0"/>
          </a:p>
        </p:txBody>
      </p:sp>
      <p:sp>
        <p:nvSpPr>
          <p:cNvPr id="9" name="Marcador de contenido 4">
            <a:extLst>
              <a:ext uri="{FF2B5EF4-FFF2-40B4-BE49-F238E27FC236}">
                <a16:creationId xmlns:a16="http://schemas.microsoft.com/office/drawing/2014/main" id="{5BD329B5-31EA-4BB7-BBFE-7D23D7FD2995}"/>
              </a:ext>
            </a:extLst>
          </p:cNvPr>
          <p:cNvSpPr txBox="1">
            <a:spLocks/>
          </p:cNvSpPr>
          <p:nvPr/>
        </p:nvSpPr>
        <p:spPr>
          <a:xfrm>
            <a:off x="669471" y="2332382"/>
            <a:ext cx="10923816" cy="3472069"/>
          </a:xfrm>
          <a:prstGeom prst="rect">
            <a:avLst/>
          </a:prstGeom>
          <a:solidFill>
            <a:schemeClr val="bg1"/>
          </a:solidFill>
          <a:ln w="12700">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dirty="0"/>
              <a:t>En estos criterios caben otros tipo de tecnologías, por tanto:</a:t>
            </a:r>
          </a:p>
          <a:p>
            <a:r>
              <a:rPr lang="es-ES" dirty="0"/>
              <a:t>No se vulnera el principio de neutralidad tecnológica.</a:t>
            </a:r>
          </a:p>
          <a:p>
            <a:r>
              <a:rPr lang="es-ES" dirty="0"/>
              <a:t>No se vulnera el principio de no discriminación.</a:t>
            </a:r>
          </a:p>
          <a:p>
            <a:r>
              <a:rPr lang="es-ES" dirty="0"/>
              <a:t>Se encuentra enmarcado dentro de las facultades que la LGSE le entrega a la CNE. </a:t>
            </a:r>
          </a:p>
        </p:txBody>
      </p:sp>
      <p:pic>
        <p:nvPicPr>
          <p:cNvPr id="7" name="Imagen 6">
            <a:extLst>
              <a:ext uri="{FF2B5EF4-FFF2-40B4-BE49-F238E27FC236}">
                <a16:creationId xmlns:a16="http://schemas.microsoft.com/office/drawing/2014/main" id="{71A292AB-BEE9-41A3-8565-2EAD79CF10C6}"/>
              </a:ext>
            </a:extLst>
          </p:cNvPr>
          <p:cNvPicPr>
            <a:picLocks noChangeAspect="1"/>
          </p:cNvPicPr>
          <p:nvPr/>
        </p:nvPicPr>
        <p:blipFill>
          <a:blip r:embed="rId2"/>
          <a:stretch>
            <a:fillRect/>
          </a:stretch>
        </p:blipFill>
        <p:spPr>
          <a:xfrm>
            <a:off x="199052" y="78041"/>
            <a:ext cx="2292357" cy="574168"/>
          </a:xfrm>
          <a:prstGeom prst="rect">
            <a:avLst/>
          </a:prstGeom>
        </p:spPr>
      </p:pic>
    </p:spTree>
    <p:extLst>
      <p:ext uri="{BB962C8B-B14F-4D97-AF65-F5344CB8AC3E}">
        <p14:creationId xmlns:p14="http://schemas.microsoft.com/office/powerpoint/2010/main" val="10235129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D25C12-B9AC-4BBE-982A-F6FF92C1502F}"/>
              </a:ext>
            </a:extLst>
          </p:cNvPr>
          <p:cNvSpPr>
            <a:spLocks noGrp="1"/>
          </p:cNvSpPr>
          <p:nvPr>
            <p:ph type="title"/>
          </p:nvPr>
        </p:nvSpPr>
        <p:spPr>
          <a:xfrm>
            <a:off x="838200" y="1182579"/>
            <a:ext cx="10515600" cy="708300"/>
          </a:xfrm>
        </p:spPr>
        <p:txBody>
          <a:bodyPr>
            <a:noAutofit/>
          </a:bodyPr>
          <a:lstStyle/>
          <a:p>
            <a:pPr algn="ctr"/>
            <a:r>
              <a:rPr lang="es-ES" sz="3600" b="1" dirty="0"/>
              <a:t>ACTUALIZAR REQUERIMIENTOS A LA GEOTERMIA EN LAS LICITACIONES DE SUMINISTRO</a:t>
            </a:r>
            <a:r>
              <a:rPr lang="es-ES" sz="3600" dirty="0"/>
              <a:t>	</a:t>
            </a:r>
            <a:endParaRPr lang="es-CL" sz="3600" dirty="0"/>
          </a:p>
        </p:txBody>
      </p:sp>
      <p:sp>
        <p:nvSpPr>
          <p:cNvPr id="5" name="Marcador de contenido 4">
            <a:extLst>
              <a:ext uri="{FF2B5EF4-FFF2-40B4-BE49-F238E27FC236}">
                <a16:creationId xmlns:a16="http://schemas.microsoft.com/office/drawing/2014/main" id="{201EB975-B18E-441B-BFFB-62FBA1253D1F}"/>
              </a:ext>
            </a:extLst>
          </p:cNvPr>
          <p:cNvSpPr>
            <a:spLocks noGrp="1"/>
          </p:cNvSpPr>
          <p:nvPr>
            <p:ph idx="1"/>
          </p:nvPr>
        </p:nvSpPr>
        <p:spPr>
          <a:xfrm>
            <a:off x="742124" y="2270640"/>
            <a:ext cx="10515600" cy="1040986"/>
          </a:xfrm>
          <a:ln w="19050">
            <a:noFill/>
          </a:ln>
        </p:spPr>
        <p:txBody>
          <a:bodyPr>
            <a:normAutofit/>
          </a:bodyPr>
          <a:lstStyle/>
          <a:p>
            <a:pPr marL="0" lvl="0" indent="0" algn="just">
              <a:buNone/>
            </a:pPr>
            <a:endParaRPr lang="es-ES" dirty="0"/>
          </a:p>
          <a:p>
            <a:pPr marL="0" lvl="0" indent="0" algn="just">
              <a:buNone/>
            </a:pPr>
            <a:endParaRPr lang="es-CL" dirty="0"/>
          </a:p>
          <a:p>
            <a:pPr marL="457200" lvl="1" indent="0">
              <a:buNone/>
            </a:pPr>
            <a:endParaRPr lang="es-CL" dirty="0"/>
          </a:p>
        </p:txBody>
      </p:sp>
      <p:sp>
        <p:nvSpPr>
          <p:cNvPr id="23" name="Marcador de contenido 4">
            <a:extLst>
              <a:ext uri="{FF2B5EF4-FFF2-40B4-BE49-F238E27FC236}">
                <a16:creationId xmlns:a16="http://schemas.microsoft.com/office/drawing/2014/main" id="{FF4B1459-438C-4500-9AC4-22CCE5A7CB41}"/>
              </a:ext>
            </a:extLst>
          </p:cNvPr>
          <p:cNvSpPr txBox="1">
            <a:spLocks/>
          </p:cNvSpPr>
          <p:nvPr/>
        </p:nvSpPr>
        <p:spPr>
          <a:xfrm>
            <a:off x="838200" y="2502987"/>
            <a:ext cx="10515600" cy="3897813"/>
          </a:xfrm>
          <a:prstGeom prst="rect">
            <a:avLst/>
          </a:prstGeom>
          <a:ln w="12700">
            <a:noFill/>
          </a:ln>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ES" sz="2400" dirty="0"/>
              <a:t>Posibilidad de postergar el plazo de inicio del suministro o poner término anticipado al contrato (Art. 135 ter).</a:t>
            </a:r>
          </a:p>
          <a:p>
            <a:pPr algn="just"/>
            <a:endParaRPr lang="es-ES" sz="2400" dirty="0"/>
          </a:p>
          <a:p>
            <a:pPr algn="just"/>
            <a:r>
              <a:rPr lang="es-ES" sz="2400" dirty="0"/>
              <a:t>La geotermia tiene un “beneficio” si acredita la perforación de un pozo geotérmico; no existen requisitos equivalentes a otras tecnologías.</a:t>
            </a:r>
          </a:p>
          <a:p>
            <a:pPr algn="just"/>
            <a:endParaRPr lang="es-ES" sz="2400" dirty="0"/>
          </a:p>
          <a:p>
            <a:pPr algn="just"/>
            <a:r>
              <a:rPr lang="es-ES" sz="2400" dirty="0"/>
              <a:t>Se cumple el mismo objetivo acreditando las 3G (Geología, Geofísica, Geoquímica) por una Persona Competente.</a:t>
            </a:r>
          </a:p>
          <a:p>
            <a:pPr algn="just"/>
            <a:endParaRPr lang="es-ES_tradnl" sz="2400" dirty="0"/>
          </a:p>
          <a:p>
            <a:pPr algn="just"/>
            <a:r>
              <a:rPr lang="es-ES_tradnl" sz="2400" dirty="0"/>
              <a:t>Ampliar ámbito de competencia de la Comisión Minera a las reservas y recursos geotérmicos. El estándar internacional está dado por el </a:t>
            </a:r>
            <a:r>
              <a:rPr lang="es-ES_tradnl" sz="2400" i="1" dirty="0"/>
              <a:t>Canadian </a:t>
            </a:r>
            <a:r>
              <a:rPr lang="es-ES_tradnl" sz="2400" i="1" dirty="0" err="1"/>
              <a:t>Geothermal</a:t>
            </a:r>
            <a:r>
              <a:rPr lang="es-ES_tradnl" sz="2400" i="1" dirty="0"/>
              <a:t> </a:t>
            </a:r>
            <a:r>
              <a:rPr lang="es-ES_tradnl" sz="2400" i="1" dirty="0" err="1"/>
              <a:t>Code</a:t>
            </a:r>
            <a:r>
              <a:rPr lang="es-ES_tradnl" sz="2400" i="1" dirty="0"/>
              <a:t> </a:t>
            </a:r>
            <a:r>
              <a:rPr lang="es-ES_tradnl" sz="2400" i="1" dirty="0" err="1"/>
              <a:t>for</a:t>
            </a:r>
            <a:r>
              <a:rPr lang="es-ES_tradnl" sz="2400" i="1" dirty="0"/>
              <a:t> </a:t>
            </a:r>
            <a:r>
              <a:rPr lang="es-ES_tradnl" sz="2400" i="1" dirty="0" err="1"/>
              <a:t>Public</a:t>
            </a:r>
            <a:r>
              <a:rPr lang="es-ES_tradnl" sz="2400" i="1" dirty="0"/>
              <a:t> </a:t>
            </a:r>
            <a:r>
              <a:rPr lang="es-ES_tradnl" sz="2400" i="1" dirty="0" err="1"/>
              <a:t>Reporting</a:t>
            </a:r>
            <a:r>
              <a:rPr lang="es-ES_tradnl" sz="2400" dirty="0"/>
              <a:t> o  por el </a:t>
            </a:r>
            <a:r>
              <a:rPr lang="es-ES_tradnl" sz="2400" i="1" dirty="0" err="1"/>
              <a:t>Australian</a:t>
            </a:r>
            <a:r>
              <a:rPr lang="es-ES_tradnl" sz="2400" i="1" dirty="0"/>
              <a:t> </a:t>
            </a:r>
            <a:r>
              <a:rPr lang="es-ES_tradnl" sz="2400" i="1" dirty="0" err="1"/>
              <a:t>Code</a:t>
            </a:r>
            <a:r>
              <a:rPr lang="es-ES_tradnl" sz="2400" i="1" dirty="0"/>
              <a:t> </a:t>
            </a:r>
            <a:r>
              <a:rPr lang="es-ES_tradnl" sz="2400" i="1" dirty="0" err="1"/>
              <a:t>for</a:t>
            </a:r>
            <a:r>
              <a:rPr lang="es-ES_tradnl" sz="2400" i="1" dirty="0"/>
              <a:t> </a:t>
            </a:r>
            <a:r>
              <a:rPr lang="es-ES_tradnl" sz="2400" i="1" dirty="0" err="1"/>
              <a:t>Reporting</a:t>
            </a:r>
            <a:r>
              <a:rPr lang="es-ES_tradnl" sz="2400" i="1" dirty="0"/>
              <a:t> </a:t>
            </a:r>
            <a:r>
              <a:rPr lang="es-ES_tradnl" sz="2400" i="1" dirty="0" err="1"/>
              <a:t>of</a:t>
            </a:r>
            <a:r>
              <a:rPr lang="es-ES_tradnl" sz="2400" i="1" dirty="0"/>
              <a:t> </a:t>
            </a:r>
            <a:r>
              <a:rPr lang="es-ES_tradnl" sz="2400" i="1" dirty="0" err="1"/>
              <a:t>Exploration</a:t>
            </a:r>
            <a:r>
              <a:rPr lang="es-ES_tradnl" sz="2400" i="1" dirty="0"/>
              <a:t> </a:t>
            </a:r>
            <a:r>
              <a:rPr lang="es-ES_tradnl" sz="2400" i="1" dirty="0" err="1"/>
              <a:t>Results</a:t>
            </a:r>
            <a:r>
              <a:rPr lang="es-ES_tradnl" sz="2400" i="1" dirty="0"/>
              <a:t>, </a:t>
            </a:r>
            <a:r>
              <a:rPr lang="es-ES_tradnl" sz="2400" i="1" dirty="0" err="1"/>
              <a:t>Geothermal</a:t>
            </a:r>
            <a:r>
              <a:rPr lang="es-ES_tradnl" sz="2400" i="1" dirty="0"/>
              <a:t> </a:t>
            </a:r>
            <a:r>
              <a:rPr lang="es-ES_tradnl" sz="2400" i="1" dirty="0" err="1"/>
              <a:t>Resources</a:t>
            </a:r>
            <a:r>
              <a:rPr lang="es-ES_tradnl" sz="2400" i="1" dirty="0"/>
              <a:t> and </a:t>
            </a:r>
            <a:r>
              <a:rPr lang="es-ES_tradnl" sz="2400" i="1" dirty="0" err="1"/>
              <a:t>Geothermal</a:t>
            </a:r>
            <a:r>
              <a:rPr lang="es-ES_tradnl" sz="2400" i="1" dirty="0"/>
              <a:t> Reserves</a:t>
            </a:r>
            <a:r>
              <a:rPr lang="es-ES_tradnl" sz="2400" dirty="0"/>
              <a:t>. </a:t>
            </a:r>
          </a:p>
          <a:p>
            <a:pPr marL="457200" lvl="1" indent="0">
              <a:buFont typeface="Arial" panose="020B0604020202020204" pitchFamily="34" charset="0"/>
              <a:buNone/>
            </a:pPr>
            <a:endParaRPr lang="es-ES_tradnl" dirty="0"/>
          </a:p>
          <a:p>
            <a:pPr marL="0" indent="0" algn="just">
              <a:buFont typeface="Arial" panose="020B0604020202020204" pitchFamily="34" charset="0"/>
              <a:buNone/>
            </a:pPr>
            <a:endParaRPr lang="es-CL" dirty="0"/>
          </a:p>
          <a:p>
            <a:pPr marL="457200" lvl="1" indent="0">
              <a:buFont typeface="Arial" panose="020B0604020202020204" pitchFamily="34" charset="0"/>
              <a:buNone/>
            </a:pPr>
            <a:endParaRPr lang="es-CL" dirty="0"/>
          </a:p>
        </p:txBody>
      </p:sp>
      <p:pic>
        <p:nvPicPr>
          <p:cNvPr id="11" name="Imagen 10">
            <a:extLst>
              <a:ext uri="{FF2B5EF4-FFF2-40B4-BE49-F238E27FC236}">
                <a16:creationId xmlns:a16="http://schemas.microsoft.com/office/drawing/2014/main" id="{2427AF50-4EC9-42A8-B2DF-B20B6D9CE691}"/>
              </a:ext>
            </a:extLst>
          </p:cNvPr>
          <p:cNvPicPr>
            <a:picLocks noChangeAspect="1"/>
          </p:cNvPicPr>
          <p:nvPr/>
        </p:nvPicPr>
        <p:blipFill>
          <a:blip r:embed="rId2"/>
          <a:stretch>
            <a:fillRect/>
          </a:stretch>
        </p:blipFill>
        <p:spPr>
          <a:xfrm>
            <a:off x="172549" y="94518"/>
            <a:ext cx="2703738" cy="708300"/>
          </a:xfrm>
          <a:prstGeom prst="rect">
            <a:avLst/>
          </a:prstGeom>
        </p:spPr>
      </p:pic>
    </p:spTree>
    <p:extLst>
      <p:ext uri="{BB962C8B-B14F-4D97-AF65-F5344CB8AC3E}">
        <p14:creationId xmlns:p14="http://schemas.microsoft.com/office/powerpoint/2010/main" val="6914476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50E2A7-D1A9-4229-AA38-31395695ED9A}"/>
              </a:ext>
            </a:extLst>
          </p:cNvPr>
          <p:cNvSpPr>
            <a:spLocks noGrp="1"/>
          </p:cNvSpPr>
          <p:nvPr>
            <p:ph type="title"/>
          </p:nvPr>
        </p:nvSpPr>
        <p:spPr>
          <a:xfrm>
            <a:off x="838200" y="631825"/>
            <a:ext cx="10515600" cy="1325563"/>
          </a:xfrm>
        </p:spPr>
        <p:txBody>
          <a:bodyPr>
            <a:normAutofit/>
          </a:bodyPr>
          <a:lstStyle/>
          <a:p>
            <a:pPr algn="ctr"/>
            <a:r>
              <a:rPr lang="es-ES" sz="3600" b="1" dirty="0"/>
              <a:t>CONCLUSIONES</a:t>
            </a:r>
            <a:endParaRPr lang="es-CL" sz="3600" b="1" dirty="0"/>
          </a:p>
        </p:txBody>
      </p:sp>
      <p:sp>
        <p:nvSpPr>
          <p:cNvPr id="57" name="Marcador de contenido 2">
            <a:extLst>
              <a:ext uri="{FF2B5EF4-FFF2-40B4-BE49-F238E27FC236}">
                <a16:creationId xmlns:a16="http://schemas.microsoft.com/office/drawing/2014/main" id="{949C94BB-F510-4C8A-9359-FEE45B41C37E}"/>
              </a:ext>
            </a:extLst>
          </p:cNvPr>
          <p:cNvSpPr>
            <a:spLocks noGrp="1"/>
          </p:cNvSpPr>
          <p:nvPr>
            <p:ph idx="1"/>
          </p:nvPr>
        </p:nvSpPr>
        <p:spPr>
          <a:xfrm>
            <a:off x="838200" y="1736035"/>
            <a:ext cx="10515600" cy="4664765"/>
          </a:xfrm>
          <a:solidFill>
            <a:schemeClr val="bg1"/>
          </a:solidFill>
        </p:spPr>
        <p:txBody>
          <a:bodyPr>
            <a:normAutofit/>
          </a:bodyPr>
          <a:lstStyle/>
          <a:p>
            <a:pPr marL="0" indent="0">
              <a:buNone/>
            </a:pPr>
            <a:endParaRPr lang="es-ES" sz="1300" dirty="0"/>
          </a:p>
          <a:p>
            <a:pPr marL="457200" indent="-457200">
              <a:buFont typeface="+mj-lt"/>
              <a:buAutoNum type="arabicPeriod"/>
            </a:pPr>
            <a:r>
              <a:rPr lang="es-ES" sz="2000" dirty="0"/>
              <a:t>Chile ha hecho importantes esfuerzos en términos de política y regulación energética, que han permitido una masificación de la ERNC, de forma económicamente eficiente.</a:t>
            </a:r>
          </a:p>
          <a:p>
            <a:pPr marL="457200" indent="-457200">
              <a:buFont typeface="+mj-lt"/>
              <a:buAutoNum type="arabicPeriod"/>
            </a:pPr>
            <a:r>
              <a:rPr lang="es-ES" sz="2000" dirty="0"/>
              <a:t>La descarbonización de la matriz energética responde a la necesidad de disminuir las emisiones de GEI, en donde el sector energía tiene una importante participación.</a:t>
            </a:r>
          </a:p>
          <a:p>
            <a:pPr marL="457200" indent="-457200">
              <a:buFont typeface="+mj-lt"/>
              <a:buAutoNum type="arabicPeriod"/>
            </a:pPr>
            <a:r>
              <a:rPr lang="es-ES" sz="2000" dirty="0"/>
              <a:t>El proceso de descarbonización ha generado nuevos desafíos: transición a energías de base que complementen la preponderancia de las ERNC no gestionables. </a:t>
            </a:r>
          </a:p>
          <a:p>
            <a:pPr marL="457200" indent="-457200">
              <a:buFont typeface="+mj-lt"/>
              <a:buAutoNum type="arabicPeriod"/>
            </a:pPr>
            <a:r>
              <a:rPr lang="es-ES" sz="2000" dirty="0"/>
              <a:t>Se requieren mecanismos que sin subsidios, fomenten energías de base sustentables. </a:t>
            </a:r>
          </a:p>
          <a:p>
            <a:pPr marL="457200" indent="-457200">
              <a:buFont typeface="+mj-lt"/>
              <a:buAutoNum type="arabicPeriod"/>
            </a:pPr>
            <a:r>
              <a:rPr lang="es-ES" sz="2000" dirty="0"/>
              <a:t>La geotermia tiene atributos para proveer de flexibilidad al sistema, de forma sustentable.</a:t>
            </a:r>
          </a:p>
          <a:p>
            <a:pPr marL="457200" indent="-457200">
              <a:buFont typeface="+mj-lt"/>
              <a:buAutoNum type="arabicPeriod"/>
            </a:pPr>
            <a:r>
              <a:rPr lang="es-ES" sz="2000" dirty="0"/>
              <a:t>Los Códigos de Clasificación de Reservas y Recursos son un estándar internacional que Chile debería adoptar.</a:t>
            </a:r>
          </a:p>
          <a:p>
            <a:pPr marL="457200" lvl="1" indent="0">
              <a:buNone/>
            </a:pPr>
            <a:endParaRPr lang="es-ES" sz="1300" dirty="0"/>
          </a:p>
          <a:p>
            <a:pPr lvl="1"/>
            <a:endParaRPr lang="es-ES" sz="1300" dirty="0"/>
          </a:p>
          <a:p>
            <a:endParaRPr lang="es-ES" sz="1300" dirty="0"/>
          </a:p>
          <a:p>
            <a:endParaRPr lang="es-CL" sz="1300" dirty="0"/>
          </a:p>
        </p:txBody>
      </p:sp>
      <p:pic>
        <p:nvPicPr>
          <p:cNvPr id="5" name="Imagen 4">
            <a:extLst>
              <a:ext uri="{FF2B5EF4-FFF2-40B4-BE49-F238E27FC236}">
                <a16:creationId xmlns:a16="http://schemas.microsoft.com/office/drawing/2014/main" id="{C8CA0771-B3E3-4D0D-8233-0FD8B8C7D8C7}"/>
              </a:ext>
            </a:extLst>
          </p:cNvPr>
          <p:cNvPicPr>
            <a:picLocks noChangeAspect="1"/>
          </p:cNvPicPr>
          <p:nvPr/>
        </p:nvPicPr>
        <p:blipFill>
          <a:blip r:embed="rId2"/>
          <a:stretch>
            <a:fillRect/>
          </a:stretch>
        </p:blipFill>
        <p:spPr>
          <a:xfrm>
            <a:off x="171733" y="286576"/>
            <a:ext cx="2703738" cy="690497"/>
          </a:xfrm>
          <a:prstGeom prst="rect">
            <a:avLst/>
          </a:prstGeom>
        </p:spPr>
      </p:pic>
    </p:spTree>
    <p:extLst>
      <p:ext uri="{BB962C8B-B14F-4D97-AF65-F5344CB8AC3E}">
        <p14:creationId xmlns:p14="http://schemas.microsoft.com/office/powerpoint/2010/main" val="3290401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ítulo 1">
            <a:extLst>
              <a:ext uri="{FF2B5EF4-FFF2-40B4-BE49-F238E27FC236}">
                <a16:creationId xmlns:a16="http://schemas.microsoft.com/office/drawing/2014/main" id="{C5C301DC-386E-46A5-B721-21BE54AD41CC}"/>
              </a:ext>
            </a:extLst>
          </p:cNvPr>
          <p:cNvSpPr>
            <a:spLocks noGrp="1"/>
          </p:cNvSpPr>
          <p:nvPr>
            <p:ph type="ctrTitle"/>
          </p:nvPr>
        </p:nvSpPr>
        <p:spPr/>
        <p:txBody>
          <a:bodyPr/>
          <a:lstStyle/>
          <a:p>
            <a:pPr eaLnBrk="1" hangingPunct="1"/>
            <a:endParaRPr lang="es-CL" altLang="es-CL" dirty="0"/>
          </a:p>
        </p:txBody>
      </p:sp>
      <p:sp>
        <p:nvSpPr>
          <p:cNvPr id="3" name="Subtítulo 2">
            <a:extLst>
              <a:ext uri="{FF2B5EF4-FFF2-40B4-BE49-F238E27FC236}">
                <a16:creationId xmlns:a16="http://schemas.microsoft.com/office/drawing/2014/main" id="{0CE36806-DBEF-4615-B149-BA76254BACCF}"/>
              </a:ext>
            </a:extLst>
          </p:cNvPr>
          <p:cNvSpPr>
            <a:spLocks noGrp="1"/>
          </p:cNvSpPr>
          <p:nvPr>
            <p:ph type="subTitle" idx="1"/>
          </p:nvPr>
        </p:nvSpPr>
        <p:spPr/>
        <p:txBody>
          <a:bodyPr rtlCol="0">
            <a:normAutofit/>
          </a:bodyPr>
          <a:lstStyle/>
          <a:p>
            <a:pPr>
              <a:defRPr/>
            </a:pPr>
            <a:endParaRPr lang="es-ES" dirty="0">
              <a:ea typeface="+mn-ea"/>
              <a:cs typeface="+mn-cs"/>
            </a:endParaRPr>
          </a:p>
        </p:txBody>
      </p:sp>
      <p:pic>
        <p:nvPicPr>
          <p:cNvPr id="3077" name="Picture 6" descr="C:\Users\Matías Lewin Urzúa\AppData\Local\Microsoft\Windows\Temporary Internet Files\Content.Outlook\2B0AZ6J1\PortadaPPT.jpg">
            <a:extLst>
              <a:ext uri="{FF2B5EF4-FFF2-40B4-BE49-F238E27FC236}">
                <a16:creationId xmlns:a16="http://schemas.microsoft.com/office/drawing/2014/main" id="{C99F2EF2-E07A-4EF9-BF98-437CDB1B6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21538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34EFF2-981B-4B38-B23E-E0CFC074F36C}"/>
              </a:ext>
            </a:extLst>
          </p:cNvPr>
          <p:cNvSpPr>
            <a:spLocks noGrp="1"/>
          </p:cNvSpPr>
          <p:nvPr>
            <p:ph type="title"/>
          </p:nvPr>
        </p:nvSpPr>
        <p:spPr/>
        <p:txBody>
          <a:bodyPr>
            <a:normAutofit/>
          </a:bodyPr>
          <a:lstStyle/>
          <a:p>
            <a:pPr algn="ctr"/>
            <a:r>
              <a:rPr lang="es-ES" sz="3600" b="1" dirty="0"/>
              <a:t>ENERGÍA Y CAMBIO CLIMÁTICO</a:t>
            </a:r>
            <a:endParaRPr lang="es-CL" sz="3600" b="1" dirty="0"/>
          </a:p>
        </p:txBody>
      </p:sp>
      <p:graphicFrame>
        <p:nvGraphicFramePr>
          <p:cNvPr id="4" name="Marcador de contenido 3">
            <a:extLst>
              <a:ext uri="{FF2B5EF4-FFF2-40B4-BE49-F238E27FC236}">
                <a16:creationId xmlns:a16="http://schemas.microsoft.com/office/drawing/2014/main" id="{A8BB570A-E595-4189-9468-375B15BA374C}"/>
              </a:ext>
            </a:extLst>
          </p:cNvPr>
          <p:cNvGraphicFramePr>
            <a:graphicFrameLocks noGrp="1"/>
          </p:cNvGraphicFramePr>
          <p:nvPr>
            <p:ph idx="1"/>
            <p:extLst>
              <p:ext uri="{D42A27DB-BD31-4B8C-83A1-F6EECF244321}">
                <p14:modId xmlns:p14="http://schemas.microsoft.com/office/powerpoint/2010/main" val="166318560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a:extLst>
              <a:ext uri="{FF2B5EF4-FFF2-40B4-BE49-F238E27FC236}">
                <a16:creationId xmlns:a16="http://schemas.microsoft.com/office/drawing/2014/main" id="{D1EF9001-81C4-454E-82F7-57EC816E8E85}"/>
              </a:ext>
            </a:extLst>
          </p:cNvPr>
          <p:cNvPicPr>
            <a:picLocks noChangeAspect="1"/>
          </p:cNvPicPr>
          <p:nvPr/>
        </p:nvPicPr>
        <p:blipFill>
          <a:blip r:embed="rId7"/>
          <a:stretch>
            <a:fillRect/>
          </a:stretch>
        </p:blipFill>
        <p:spPr>
          <a:xfrm>
            <a:off x="185800" y="420851"/>
            <a:ext cx="2703738" cy="677207"/>
          </a:xfrm>
          <a:prstGeom prst="rect">
            <a:avLst/>
          </a:prstGeom>
        </p:spPr>
      </p:pic>
    </p:spTree>
    <p:extLst>
      <p:ext uri="{BB962C8B-B14F-4D97-AF65-F5344CB8AC3E}">
        <p14:creationId xmlns:p14="http://schemas.microsoft.com/office/powerpoint/2010/main" val="1353313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0367FA-EA82-4DAD-B5DC-6ADDD49E8DE8}"/>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b="1" kern="1200" dirty="0">
                <a:solidFill>
                  <a:schemeClr val="bg1"/>
                </a:solidFill>
                <a:latin typeface="+mj-lt"/>
                <a:ea typeface="+mj-ea"/>
                <a:cs typeface="+mj-cs"/>
              </a:rPr>
              <a:t>PRODUCCIÓN DE GEI POR SECTOR PRODUCTIVO</a:t>
            </a:r>
          </a:p>
        </p:txBody>
      </p:sp>
      <p:pic>
        <p:nvPicPr>
          <p:cNvPr id="4" name="Marcador de contenido 3">
            <a:extLst>
              <a:ext uri="{FF2B5EF4-FFF2-40B4-BE49-F238E27FC236}">
                <a16:creationId xmlns:a16="http://schemas.microsoft.com/office/drawing/2014/main" id="{0D2B3A08-7D1F-47FB-B8C0-3F7B64C60E3E}"/>
              </a:ext>
              <a:ext uri="{C183D7F6-B498-43B3-948B-1728B52AA6E4}">
                <adec:decorative xmlns:adec="http://schemas.microsoft.com/office/drawing/2017/decorative" val="1"/>
              </a:ext>
            </a:extLst>
          </p:cNvPr>
          <p:cNvPicPr>
            <a:picLocks noGrp="1"/>
          </p:cNvPicPr>
          <p:nvPr>
            <p:ph idx="1"/>
          </p:nvPr>
        </p:nvPicPr>
        <p:blipFill rotWithShape="1">
          <a:blip r:embed="rId2"/>
          <a:srcRect b="9725"/>
          <a:stretch/>
        </p:blipFill>
        <p:spPr bwMode="auto">
          <a:xfrm>
            <a:off x="709461" y="2257660"/>
            <a:ext cx="10905066" cy="2554085"/>
          </a:xfrm>
          <a:prstGeom prst="rect">
            <a:avLst/>
          </a:prstGeom>
          <a:extLst>
            <a:ext uri="{53640926-AAD7-44D8-BBD7-CCE9431645EC}">
              <a14:shadowObscured xmlns:a14="http://schemas.microsoft.com/office/drawing/2010/main"/>
            </a:ext>
          </a:extLst>
        </p:spPr>
      </p:pic>
      <p:sp>
        <p:nvSpPr>
          <p:cNvPr id="6" name="Título 1">
            <a:extLst>
              <a:ext uri="{FF2B5EF4-FFF2-40B4-BE49-F238E27FC236}">
                <a16:creationId xmlns:a16="http://schemas.microsoft.com/office/drawing/2014/main" id="{13F27F4C-4206-40C9-A1EF-97837FBA1386}"/>
              </a:ext>
            </a:extLst>
          </p:cNvPr>
          <p:cNvSpPr txBox="1">
            <a:spLocks/>
          </p:cNvSpPr>
          <p:nvPr/>
        </p:nvSpPr>
        <p:spPr>
          <a:xfrm>
            <a:off x="245169" y="5250508"/>
            <a:ext cx="11946831" cy="4305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600" b="1" dirty="0">
                <a:latin typeface="+mn-lt"/>
              </a:rPr>
              <a:t> Fuente: </a:t>
            </a:r>
            <a:r>
              <a:rPr lang="en-US" sz="1600" b="1" dirty="0" err="1">
                <a:latin typeface="+mn-lt"/>
              </a:rPr>
              <a:t>Inventario</a:t>
            </a:r>
            <a:r>
              <a:rPr lang="en-US" sz="1600" b="1" dirty="0">
                <a:latin typeface="+mn-lt"/>
              </a:rPr>
              <a:t> Nacional de Gases de </a:t>
            </a:r>
            <a:r>
              <a:rPr lang="en-US" sz="1600" b="1" dirty="0" err="1">
                <a:latin typeface="+mn-lt"/>
              </a:rPr>
              <a:t>Efecto</a:t>
            </a:r>
            <a:r>
              <a:rPr lang="en-US" sz="1600" b="1" dirty="0">
                <a:latin typeface="+mn-lt"/>
              </a:rPr>
              <a:t> </a:t>
            </a:r>
            <a:r>
              <a:rPr lang="en-US" sz="1600" b="1" dirty="0" err="1">
                <a:latin typeface="+mn-lt"/>
              </a:rPr>
              <a:t>Invernadero</a:t>
            </a:r>
            <a:r>
              <a:rPr lang="en-US" sz="1600" b="1" dirty="0">
                <a:latin typeface="+mn-lt"/>
              </a:rPr>
              <a:t> de Chile, </a:t>
            </a:r>
            <a:r>
              <a:rPr lang="en-US" sz="1600" b="1" dirty="0" err="1">
                <a:latin typeface="+mn-lt"/>
              </a:rPr>
              <a:t>serie</a:t>
            </a:r>
            <a:r>
              <a:rPr lang="en-US" sz="1600" b="1" dirty="0">
                <a:latin typeface="+mn-lt"/>
              </a:rPr>
              <a:t> 1990-2013. </a:t>
            </a:r>
          </a:p>
        </p:txBody>
      </p:sp>
      <p:pic>
        <p:nvPicPr>
          <p:cNvPr id="7" name="Imagen 6">
            <a:extLst>
              <a:ext uri="{FF2B5EF4-FFF2-40B4-BE49-F238E27FC236}">
                <a16:creationId xmlns:a16="http://schemas.microsoft.com/office/drawing/2014/main" id="{C6B91900-C58A-483F-990D-8186FFD5CB05}"/>
              </a:ext>
            </a:extLst>
          </p:cNvPr>
          <p:cNvPicPr>
            <a:picLocks noChangeAspect="1"/>
          </p:cNvPicPr>
          <p:nvPr/>
        </p:nvPicPr>
        <p:blipFill>
          <a:blip r:embed="rId3"/>
          <a:stretch>
            <a:fillRect/>
          </a:stretch>
        </p:blipFill>
        <p:spPr>
          <a:xfrm>
            <a:off x="185800" y="420851"/>
            <a:ext cx="2703738" cy="677207"/>
          </a:xfrm>
          <a:prstGeom prst="rect">
            <a:avLst/>
          </a:prstGeom>
        </p:spPr>
      </p:pic>
      <p:sp>
        <p:nvSpPr>
          <p:cNvPr id="3" name="Rectángulo 2">
            <a:extLst>
              <a:ext uri="{FF2B5EF4-FFF2-40B4-BE49-F238E27FC236}">
                <a16:creationId xmlns:a16="http://schemas.microsoft.com/office/drawing/2014/main" id="{F5B85FCF-F575-4749-888D-B6703B0D7EFC}"/>
              </a:ext>
            </a:extLst>
          </p:cNvPr>
          <p:cNvSpPr/>
          <p:nvPr/>
        </p:nvSpPr>
        <p:spPr>
          <a:xfrm>
            <a:off x="1691732" y="1284519"/>
            <a:ext cx="8940524" cy="646331"/>
          </a:xfrm>
          <a:prstGeom prst="rect">
            <a:avLst/>
          </a:prstGeom>
        </p:spPr>
        <p:txBody>
          <a:bodyPr wrap="none">
            <a:spAutoFit/>
          </a:bodyPr>
          <a:lstStyle/>
          <a:p>
            <a:pPr algn="ctr"/>
            <a:r>
              <a:rPr lang="es-MX" sz="3600" b="1" dirty="0">
                <a:latin typeface="+mj-lt"/>
                <a:ea typeface="+mj-ea"/>
                <a:cs typeface="+mj-cs"/>
              </a:rPr>
              <a:t>PRODUCCIÓN DE GEI POR SECTOR PRODUCTIVO</a:t>
            </a:r>
            <a:endParaRPr lang="es-CL" sz="3600" b="1" dirty="0">
              <a:latin typeface="+mj-lt"/>
              <a:ea typeface="+mj-ea"/>
              <a:cs typeface="+mj-cs"/>
            </a:endParaRPr>
          </a:p>
        </p:txBody>
      </p:sp>
    </p:spTree>
    <p:extLst>
      <p:ext uri="{BB962C8B-B14F-4D97-AF65-F5344CB8AC3E}">
        <p14:creationId xmlns:p14="http://schemas.microsoft.com/office/powerpoint/2010/main" val="3711018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Marcador de contenido 6">
            <a:extLst>
              <a:ext uri="{FF2B5EF4-FFF2-40B4-BE49-F238E27FC236}">
                <a16:creationId xmlns:a16="http://schemas.microsoft.com/office/drawing/2014/main" id="{8390F519-80CD-4561-BB5C-0EC6484DBA72}"/>
              </a:ext>
            </a:extLst>
          </p:cNvPr>
          <p:cNvPicPr>
            <a:picLocks noGrp="1" noChangeAspect="1"/>
          </p:cNvPicPr>
          <p:nvPr>
            <p:ph idx="1"/>
          </p:nvPr>
        </p:nvPicPr>
        <p:blipFill>
          <a:blip r:embed="rId2"/>
          <a:stretch>
            <a:fillRect/>
          </a:stretch>
        </p:blipFill>
        <p:spPr>
          <a:xfrm>
            <a:off x="1362220" y="1397337"/>
            <a:ext cx="9467556" cy="4649677"/>
          </a:xfrm>
          <a:prstGeom prst="rect">
            <a:avLst/>
          </a:prstGeom>
        </p:spPr>
      </p:pic>
      <p:sp>
        <p:nvSpPr>
          <p:cNvPr id="13" name="Título 1">
            <a:extLst>
              <a:ext uri="{FF2B5EF4-FFF2-40B4-BE49-F238E27FC236}">
                <a16:creationId xmlns:a16="http://schemas.microsoft.com/office/drawing/2014/main" id="{4BF2BB0B-63FC-4A81-8ED5-E55158CCA33E}"/>
              </a:ext>
            </a:extLst>
          </p:cNvPr>
          <p:cNvSpPr txBox="1">
            <a:spLocks/>
          </p:cNvSpPr>
          <p:nvPr/>
        </p:nvSpPr>
        <p:spPr>
          <a:xfrm>
            <a:off x="132624" y="6217105"/>
            <a:ext cx="11926749" cy="50174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t> </a:t>
            </a:r>
            <a:r>
              <a:rPr lang="en-US" sz="1600" b="1" dirty="0">
                <a:latin typeface="+mn-lt"/>
              </a:rPr>
              <a:t>Fuente: </a:t>
            </a:r>
            <a:r>
              <a:rPr lang="en-US" sz="1600" b="1" dirty="0" err="1">
                <a:latin typeface="+mn-lt"/>
              </a:rPr>
              <a:t>Ministerio</a:t>
            </a:r>
            <a:r>
              <a:rPr lang="en-US" sz="1600" b="1" dirty="0">
                <a:latin typeface="+mn-lt"/>
              </a:rPr>
              <a:t> de </a:t>
            </a:r>
            <a:r>
              <a:rPr lang="en-US" sz="1600" b="1" dirty="0" err="1">
                <a:latin typeface="+mn-lt"/>
              </a:rPr>
              <a:t>Energía</a:t>
            </a:r>
            <a:r>
              <a:rPr lang="en-US" sz="1600" b="1" dirty="0">
                <a:latin typeface="+mn-lt"/>
              </a:rPr>
              <a:t>, Mesa de </a:t>
            </a:r>
            <a:r>
              <a:rPr lang="en-US" sz="1600" b="1" dirty="0" err="1">
                <a:latin typeface="+mn-lt"/>
              </a:rPr>
              <a:t>Descarbonización</a:t>
            </a:r>
            <a:r>
              <a:rPr lang="en-US" sz="1600" b="1" dirty="0">
                <a:latin typeface="+mn-lt"/>
              </a:rPr>
              <a:t>, </a:t>
            </a:r>
            <a:r>
              <a:rPr lang="en-US" sz="1600" b="1" dirty="0" err="1">
                <a:latin typeface="+mn-lt"/>
              </a:rPr>
              <a:t>sesión</a:t>
            </a:r>
            <a:r>
              <a:rPr lang="en-US" sz="1600" b="1" dirty="0">
                <a:latin typeface="+mn-lt"/>
              </a:rPr>
              <a:t> 1.</a:t>
            </a:r>
          </a:p>
        </p:txBody>
      </p:sp>
      <p:pic>
        <p:nvPicPr>
          <p:cNvPr id="8" name="Imagen 7">
            <a:extLst>
              <a:ext uri="{FF2B5EF4-FFF2-40B4-BE49-F238E27FC236}">
                <a16:creationId xmlns:a16="http://schemas.microsoft.com/office/drawing/2014/main" id="{191CDCFA-48AB-4D76-BC62-ACEF63E069D2}"/>
              </a:ext>
            </a:extLst>
          </p:cNvPr>
          <p:cNvPicPr>
            <a:picLocks noChangeAspect="1"/>
          </p:cNvPicPr>
          <p:nvPr/>
        </p:nvPicPr>
        <p:blipFill>
          <a:blip r:embed="rId3"/>
          <a:stretch>
            <a:fillRect/>
          </a:stretch>
        </p:blipFill>
        <p:spPr>
          <a:xfrm>
            <a:off x="185800" y="420851"/>
            <a:ext cx="2703738" cy="677207"/>
          </a:xfrm>
          <a:prstGeom prst="rect">
            <a:avLst/>
          </a:prstGeom>
        </p:spPr>
      </p:pic>
    </p:spTree>
    <p:extLst>
      <p:ext uri="{BB962C8B-B14F-4D97-AF65-F5344CB8AC3E}">
        <p14:creationId xmlns:p14="http://schemas.microsoft.com/office/powerpoint/2010/main" val="2057882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FC5C32-F92C-4ADA-844F-67DAE534B4C7}"/>
              </a:ext>
            </a:extLst>
          </p:cNvPr>
          <p:cNvSpPr>
            <a:spLocks noGrp="1"/>
          </p:cNvSpPr>
          <p:nvPr>
            <p:ph type="title"/>
          </p:nvPr>
        </p:nvSpPr>
        <p:spPr>
          <a:xfrm>
            <a:off x="870204" y="606564"/>
            <a:ext cx="10451592" cy="1325563"/>
          </a:xfrm>
        </p:spPr>
        <p:txBody>
          <a:bodyPr anchor="ctr">
            <a:normAutofit/>
          </a:bodyPr>
          <a:lstStyle/>
          <a:p>
            <a:pPr algn="ctr"/>
            <a:br>
              <a:rPr lang="es-ES" sz="3600" b="1" dirty="0"/>
            </a:br>
            <a:r>
              <a:rPr lang="es-ES" sz="3600" b="1" dirty="0"/>
              <a:t>CAMBIO CLIMÁTICO EN EL DERECHO INTERNACIONAL</a:t>
            </a:r>
            <a:endParaRPr lang="es-CL" sz="3600" b="1" dirty="0"/>
          </a:p>
        </p:txBody>
      </p:sp>
      <p:graphicFrame>
        <p:nvGraphicFramePr>
          <p:cNvPr id="4" name="Marcador de contenido 3">
            <a:extLst>
              <a:ext uri="{FF2B5EF4-FFF2-40B4-BE49-F238E27FC236}">
                <a16:creationId xmlns:a16="http://schemas.microsoft.com/office/drawing/2014/main" id="{DE304E0B-2FD6-4D74-893D-7EE073CA06AA}"/>
              </a:ext>
            </a:extLst>
          </p:cNvPr>
          <p:cNvGraphicFramePr>
            <a:graphicFrameLocks noGrp="1"/>
          </p:cNvGraphicFramePr>
          <p:nvPr>
            <p:ph idx="1"/>
            <p:extLst>
              <p:ext uri="{D42A27DB-BD31-4B8C-83A1-F6EECF244321}">
                <p14:modId xmlns:p14="http://schemas.microsoft.com/office/powerpoint/2010/main" val="210958775"/>
              </p:ext>
            </p:extLst>
          </p:nvPr>
        </p:nvGraphicFramePr>
        <p:xfrm>
          <a:off x="1000874" y="2120348"/>
          <a:ext cx="10190252" cy="4320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a:extLst>
              <a:ext uri="{FF2B5EF4-FFF2-40B4-BE49-F238E27FC236}">
                <a16:creationId xmlns:a16="http://schemas.microsoft.com/office/drawing/2014/main" id="{E58BD6AA-BF6C-491E-B78A-8C7140F164BA}"/>
              </a:ext>
            </a:extLst>
          </p:cNvPr>
          <p:cNvPicPr>
            <a:picLocks noChangeAspect="1"/>
          </p:cNvPicPr>
          <p:nvPr/>
        </p:nvPicPr>
        <p:blipFill>
          <a:blip r:embed="rId7"/>
          <a:stretch>
            <a:fillRect/>
          </a:stretch>
        </p:blipFill>
        <p:spPr>
          <a:xfrm>
            <a:off x="185800" y="267960"/>
            <a:ext cx="2703738" cy="677207"/>
          </a:xfrm>
          <a:prstGeom prst="rect">
            <a:avLst/>
          </a:prstGeom>
        </p:spPr>
      </p:pic>
    </p:spTree>
    <p:extLst>
      <p:ext uri="{BB962C8B-B14F-4D97-AF65-F5344CB8AC3E}">
        <p14:creationId xmlns:p14="http://schemas.microsoft.com/office/powerpoint/2010/main" val="3192564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94B87C-C843-44F6-A1C0-22ECB7A7C1CE}"/>
              </a:ext>
            </a:extLst>
          </p:cNvPr>
          <p:cNvSpPr>
            <a:spLocks noGrp="1"/>
          </p:cNvSpPr>
          <p:nvPr>
            <p:ph type="title"/>
          </p:nvPr>
        </p:nvSpPr>
        <p:spPr>
          <a:xfrm>
            <a:off x="838200" y="759454"/>
            <a:ext cx="10515600" cy="1325563"/>
          </a:xfrm>
        </p:spPr>
        <p:txBody>
          <a:bodyPr>
            <a:normAutofit/>
          </a:bodyPr>
          <a:lstStyle/>
          <a:p>
            <a:pPr algn="ctr"/>
            <a:br>
              <a:rPr lang="es-ES" sz="3600" b="1" dirty="0"/>
            </a:br>
            <a:r>
              <a:rPr lang="es-ES" sz="3600" b="1" dirty="0"/>
              <a:t>CHILE: APORTES DESDE LA POLÍTICA Y LA REGULACIÓN</a:t>
            </a:r>
            <a:endParaRPr lang="es-CL" sz="3600" b="1" dirty="0"/>
          </a:p>
        </p:txBody>
      </p:sp>
      <p:graphicFrame>
        <p:nvGraphicFramePr>
          <p:cNvPr id="4" name="Marcador de contenido 3">
            <a:extLst>
              <a:ext uri="{FF2B5EF4-FFF2-40B4-BE49-F238E27FC236}">
                <a16:creationId xmlns:a16="http://schemas.microsoft.com/office/drawing/2014/main" id="{E27DD9F9-2145-496C-9FD2-380CD4F41E99}"/>
              </a:ext>
            </a:extLst>
          </p:cNvPr>
          <p:cNvGraphicFramePr>
            <a:graphicFrameLocks noGrp="1"/>
          </p:cNvGraphicFramePr>
          <p:nvPr>
            <p:ph idx="1"/>
            <p:extLst>
              <p:ext uri="{D42A27DB-BD31-4B8C-83A1-F6EECF244321}">
                <p14:modId xmlns:p14="http://schemas.microsoft.com/office/powerpoint/2010/main" val="2813260126"/>
              </p:ext>
            </p:extLst>
          </p:nvPr>
        </p:nvGraphicFramePr>
        <p:xfrm>
          <a:off x="838200" y="2305877"/>
          <a:ext cx="10515600" cy="4186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a:extLst>
              <a:ext uri="{FF2B5EF4-FFF2-40B4-BE49-F238E27FC236}">
                <a16:creationId xmlns:a16="http://schemas.microsoft.com/office/drawing/2014/main" id="{61CF26E3-7DA7-40DC-9CCA-8C77CADA80B1}"/>
              </a:ext>
            </a:extLst>
          </p:cNvPr>
          <p:cNvPicPr>
            <a:picLocks noChangeAspect="1"/>
          </p:cNvPicPr>
          <p:nvPr/>
        </p:nvPicPr>
        <p:blipFill>
          <a:blip r:embed="rId7"/>
          <a:stretch>
            <a:fillRect/>
          </a:stretch>
        </p:blipFill>
        <p:spPr>
          <a:xfrm>
            <a:off x="185800" y="420851"/>
            <a:ext cx="2703738" cy="677207"/>
          </a:xfrm>
          <a:prstGeom prst="rect">
            <a:avLst/>
          </a:prstGeom>
        </p:spPr>
      </p:pic>
    </p:spTree>
    <p:extLst>
      <p:ext uri="{BB962C8B-B14F-4D97-AF65-F5344CB8AC3E}">
        <p14:creationId xmlns:p14="http://schemas.microsoft.com/office/powerpoint/2010/main" val="569321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603146-7E46-4E8E-A838-4C0F4F6DDD57}"/>
              </a:ext>
            </a:extLst>
          </p:cNvPr>
          <p:cNvSpPr>
            <a:spLocks noGrp="1"/>
          </p:cNvSpPr>
          <p:nvPr>
            <p:ph type="title"/>
          </p:nvPr>
        </p:nvSpPr>
        <p:spPr>
          <a:xfrm>
            <a:off x="870204" y="930121"/>
            <a:ext cx="10451592" cy="1325563"/>
          </a:xfrm>
        </p:spPr>
        <p:txBody>
          <a:bodyPr anchor="ctr">
            <a:normAutofit/>
          </a:bodyPr>
          <a:lstStyle/>
          <a:p>
            <a:pPr algn="ctr"/>
            <a:r>
              <a:rPr lang="es-ES" sz="3200" b="1" dirty="0"/>
              <a:t>DESCARBONIZACIÓN DE LA MATRIZ ENERGÉTICA</a:t>
            </a:r>
            <a:br>
              <a:rPr lang="es-ES" sz="3200" b="1" dirty="0"/>
            </a:br>
            <a:r>
              <a:rPr lang="es-ES" sz="3200" b="1" dirty="0"/>
              <a:t>UN PASO NECESARIO</a:t>
            </a:r>
            <a:endParaRPr lang="es-CL" sz="3200" b="1" dirty="0"/>
          </a:p>
        </p:txBody>
      </p:sp>
      <p:graphicFrame>
        <p:nvGraphicFramePr>
          <p:cNvPr id="4" name="Marcador de contenido 3">
            <a:extLst>
              <a:ext uri="{FF2B5EF4-FFF2-40B4-BE49-F238E27FC236}">
                <a16:creationId xmlns:a16="http://schemas.microsoft.com/office/drawing/2014/main" id="{681E97CD-A9D2-4022-BD7F-7B7C5F267193}"/>
              </a:ext>
            </a:extLst>
          </p:cNvPr>
          <p:cNvGraphicFramePr>
            <a:graphicFrameLocks noGrp="1"/>
          </p:cNvGraphicFramePr>
          <p:nvPr>
            <p:ph idx="1"/>
            <p:extLst>
              <p:ext uri="{D42A27DB-BD31-4B8C-83A1-F6EECF244321}">
                <p14:modId xmlns:p14="http://schemas.microsoft.com/office/powerpoint/2010/main" val="3655200522"/>
              </p:ext>
            </p:extLst>
          </p:nvPr>
        </p:nvGraphicFramePr>
        <p:xfrm>
          <a:off x="1000874" y="2385390"/>
          <a:ext cx="10190252" cy="39738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a:extLst>
              <a:ext uri="{FF2B5EF4-FFF2-40B4-BE49-F238E27FC236}">
                <a16:creationId xmlns:a16="http://schemas.microsoft.com/office/drawing/2014/main" id="{EB1CC463-4588-4EC6-9108-EF31F7B3EE56}"/>
              </a:ext>
            </a:extLst>
          </p:cNvPr>
          <p:cNvPicPr>
            <a:picLocks noChangeAspect="1"/>
          </p:cNvPicPr>
          <p:nvPr/>
        </p:nvPicPr>
        <p:blipFill>
          <a:blip r:embed="rId7"/>
          <a:stretch>
            <a:fillRect/>
          </a:stretch>
        </p:blipFill>
        <p:spPr>
          <a:xfrm>
            <a:off x="185800" y="252914"/>
            <a:ext cx="2703738" cy="677207"/>
          </a:xfrm>
          <a:prstGeom prst="rect">
            <a:avLst/>
          </a:prstGeom>
        </p:spPr>
      </p:pic>
    </p:spTree>
    <p:extLst>
      <p:ext uri="{BB962C8B-B14F-4D97-AF65-F5344CB8AC3E}">
        <p14:creationId xmlns:p14="http://schemas.microsoft.com/office/powerpoint/2010/main" val="3646479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0C5086-A3C7-45F2-81B3-B564F23467D6}"/>
              </a:ext>
            </a:extLst>
          </p:cNvPr>
          <p:cNvSpPr>
            <a:spLocks noGrp="1"/>
          </p:cNvSpPr>
          <p:nvPr>
            <p:ph type="title"/>
          </p:nvPr>
        </p:nvSpPr>
        <p:spPr>
          <a:xfrm>
            <a:off x="838200" y="914400"/>
            <a:ext cx="10515600" cy="591404"/>
          </a:xfrm>
        </p:spPr>
        <p:txBody>
          <a:bodyPr>
            <a:normAutofit/>
          </a:bodyPr>
          <a:lstStyle/>
          <a:p>
            <a:pPr algn="ctr"/>
            <a:r>
              <a:rPr lang="es-ES" sz="3600" b="1" dirty="0"/>
              <a:t>DESAFÍOS DE LA DESCARBONIZACIÓN</a:t>
            </a:r>
            <a:endParaRPr lang="es-CL" sz="3600" b="1" dirty="0"/>
          </a:p>
        </p:txBody>
      </p:sp>
      <p:graphicFrame>
        <p:nvGraphicFramePr>
          <p:cNvPr id="4" name="Marcador de contenido 3">
            <a:extLst>
              <a:ext uri="{FF2B5EF4-FFF2-40B4-BE49-F238E27FC236}">
                <a16:creationId xmlns:a16="http://schemas.microsoft.com/office/drawing/2014/main" id="{F326E830-4D26-4D3D-9B45-310691558175}"/>
              </a:ext>
            </a:extLst>
          </p:cNvPr>
          <p:cNvGraphicFramePr>
            <a:graphicFrameLocks noGrp="1"/>
          </p:cNvGraphicFramePr>
          <p:nvPr>
            <p:ph idx="1"/>
            <p:extLst>
              <p:ext uri="{D42A27DB-BD31-4B8C-83A1-F6EECF244321}">
                <p14:modId xmlns:p14="http://schemas.microsoft.com/office/powerpoint/2010/main" val="4226385410"/>
              </p:ext>
            </p:extLst>
          </p:nvPr>
        </p:nvGraphicFramePr>
        <p:xfrm>
          <a:off x="838200" y="1846382"/>
          <a:ext cx="10515600" cy="4628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a:extLst>
              <a:ext uri="{FF2B5EF4-FFF2-40B4-BE49-F238E27FC236}">
                <a16:creationId xmlns:a16="http://schemas.microsoft.com/office/drawing/2014/main" id="{6D0642F9-FA8E-448D-9F56-B647B2CD11F6}"/>
              </a:ext>
            </a:extLst>
          </p:cNvPr>
          <p:cNvPicPr>
            <a:picLocks noChangeAspect="1"/>
          </p:cNvPicPr>
          <p:nvPr/>
        </p:nvPicPr>
        <p:blipFill>
          <a:blip r:embed="rId7"/>
          <a:stretch>
            <a:fillRect/>
          </a:stretch>
        </p:blipFill>
        <p:spPr>
          <a:xfrm>
            <a:off x="185800" y="237193"/>
            <a:ext cx="2703738" cy="677207"/>
          </a:xfrm>
          <a:prstGeom prst="rect">
            <a:avLst/>
          </a:prstGeom>
        </p:spPr>
      </p:pic>
    </p:spTree>
    <p:extLst>
      <p:ext uri="{BB962C8B-B14F-4D97-AF65-F5344CB8AC3E}">
        <p14:creationId xmlns:p14="http://schemas.microsoft.com/office/powerpoint/2010/main" val="2936342530"/>
      </p:ext>
    </p:extLst>
  </p:cSld>
  <p:clrMapOvr>
    <a:masterClrMapping/>
  </p:clrMapOvr>
</p:sld>
</file>

<file path=ppt/theme/theme1.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TotalTime>
  <Words>1517</Words>
  <Application>Microsoft Office PowerPoint</Application>
  <PresentationFormat>Panorámica</PresentationFormat>
  <Paragraphs>139</Paragraphs>
  <Slides>23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23</vt:i4>
      </vt:variant>
    </vt:vector>
  </HeadingPairs>
  <TitlesOfParts>
    <vt:vector size="27" baseType="lpstr">
      <vt:lpstr>Arial</vt:lpstr>
      <vt:lpstr>Calibri</vt:lpstr>
      <vt:lpstr>Calibri Light</vt:lpstr>
      <vt:lpstr>Office Theme</vt:lpstr>
      <vt:lpstr>Presentación de PowerPoint</vt:lpstr>
      <vt:lpstr>Desafíos Regulatorios de la  Descarbonización de la Matriz Energética  Los Beneficios de la Geotermia como  Energía de Base Sustentable y Flexible</vt:lpstr>
      <vt:lpstr>ENERGÍA Y CAMBIO CLIMÁTICO</vt:lpstr>
      <vt:lpstr>PRODUCCIÓN DE GEI POR SECTOR PRODUCTIVO</vt:lpstr>
      <vt:lpstr>Presentación de PowerPoint</vt:lpstr>
      <vt:lpstr> CAMBIO CLIMÁTICO EN EL DERECHO INTERNACIONAL</vt:lpstr>
      <vt:lpstr> CHILE: APORTES DESDE LA POLÍTICA Y LA REGULACIÓN</vt:lpstr>
      <vt:lpstr>DESCARBONIZACIÓN DE LA MATRIZ ENERGÉTICA UN PASO NECESARIO</vt:lpstr>
      <vt:lpstr>DESAFÍOS DE LA DESCARBONIZACIÓN</vt:lpstr>
      <vt:lpstr>DESAFÍO: DIVERSIFICAR LA MATRIZ ENERGÉTICA DE FORMA SUSTENTABLE Y SEGURA</vt:lpstr>
      <vt:lpstr>DESAFÍO: DIVERSIFICAR LA MATRIZ ENERGÉTICA DE FORMA SUSTENTABLE Y SEGURA </vt:lpstr>
      <vt:lpstr>GEOTERMIA</vt:lpstr>
      <vt:lpstr>MESA DE GEOTERMIA</vt:lpstr>
      <vt:lpstr>MESA DE GEOTERMIA: OBJETIVOS</vt:lpstr>
      <vt:lpstr>MESA DE GEOTERMIA: CONCLUSIONES</vt:lpstr>
      <vt:lpstr> MESA DE GEOTERMIA: CONCLUSIONES</vt:lpstr>
      <vt:lpstr>PROPUESTAS PARA EL DESARROLLO DE LA GEOTERMIA</vt:lpstr>
      <vt:lpstr>MODERNIZAR SISTEMA DE PAGO POR CAPACIDAD </vt:lpstr>
      <vt:lpstr> EVALUAR CRITERIOS DE SEGURIDAD PARA LICITACIONES DE SUMINISTRO A CLIENTES REGULADOS  </vt:lpstr>
      <vt:lpstr> EVALUAR CRITERIOS DE SEGURIDAD PARA LICITACIONES DE SUMINISTRO A CLIENTES REGULADOS  </vt:lpstr>
      <vt:lpstr>ACTUALIZAR REQUERIMIENTOS A LA GEOTERMIA EN LAS LICITACIONES DE SUMINISTRO </vt:lpstr>
      <vt:lpstr>CONCLUSIONES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Paulina Rivera M.</dc:creator>
  <cp:lastModifiedBy>Paulina Rivera M.</cp:lastModifiedBy>
  <cp:revision>25</cp:revision>
  <cp:lastPrinted>2018-08-30T15:16:53Z</cp:lastPrinted>
  <dcterms:created xsi:type="dcterms:W3CDTF">2018-08-29T17:09:36Z</dcterms:created>
  <dcterms:modified xsi:type="dcterms:W3CDTF">2018-08-30T15:27:33Z</dcterms:modified>
</cp:coreProperties>
</file>