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3.xml" ContentType="application/vnd.openxmlformats-officedocument.theme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theme/theme5.xml" ContentType="application/vnd.openxmlformats-officedocument.theme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theme/theme6.xml" ContentType="application/vnd.openxmlformats-officedocument.theme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theme/theme7.xml" ContentType="application/vnd.openxmlformats-officedocument.theme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theme/theme8.xml" ContentType="application/vnd.openxmlformats-officedocument.theme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theme/theme9.xml" ContentType="application/vnd.openxmlformats-officedocument.theme+xml"/>
  <Override PartName="/ppt/theme/theme10.xml" ContentType="application/vnd.openxmlformats-officedocument.theme+xml"/>
  <Override PartName="/ppt/theme/theme11.xml" ContentType="application/vnd.openxmlformats-officedocument.theme+xml"/>
  <Override PartName="/ppt/notesSlides/notesSlide1.xml" ContentType="application/vnd.openxmlformats-officedocument.presentationml.notesSlide+xml"/>
  <Override PartName="/ppt/theme/themeOverride1.xml" ContentType="application/vnd.openxmlformats-officedocument.themeOverr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harts/chart1.xml" ContentType="application/vnd.openxmlformats-officedocument.drawingml.chart+xml"/>
  <Override PartName="/ppt/theme/themeOverride2.xml" ContentType="application/vnd.openxmlformats-officedocument.themeOverr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theme/themeOverride3.xml" ContentType="application/vnd.openxmlformats-officedocument.themeOverr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53" r:id="rId2"/>
    <p:sldMasterId id="2147483665" r:id="rId3"/>
    <p:sldMasterId id="2147485382" r:id="rId4"/>
    <p:sldMasterId id="2147485617" r:id="rId5"/>
    <p:sldMasterId id="2147485637" r:id="rId6"/>
    <p:sldMasterId id="2147485650" r:id="rId7"/>
    <p:sldMasterId id="2147485672" r:id="rId8"/>
    <p:sldMasterId id="2147485684" r:id="rId9"/>
  </p:sldMasterIdLst>
  <p:notesMasterIdLst>
    <p:notesMasterId r:id="rId30"/>
  </p:notesMasterIdLst>
  <p:handoutMasterIdLst>
    <p:handoutMasterId r:id="rId31"/>
  </p:handoutMasterIdLst>
  <p:sldIdLst>
    <p:sldId id="550" r:id="rId10"/>
    <p:sldId id="911" r:id="rId11"/>
    <p:sldId id="912" r:id="rId12"/>
    <p:sldId id="910" r:id="rId13"/>
    <p:sldId id="877" r:id="rId14"/>
    <p:sldId id="895" r:id="rId15"/>
    <p:sldId id="913" r:id="rId16"/>
    <p:sldId id="915" r:id="rId17"/>
    <p:sldId id="901" r:id="rId18"/>
    <p:sldId id="902" r:id="rId19"/>
    <p:sldId id="879" r:id="rId20"/>
    <p:sldId id="880" r:id="rId21"/>
    <p:sldId id="922" r:id="rId22"/>
    <p:sldId id="904" r:id="rId23"/>
    <p:sldId id="905" r:id="rId24"/>
    <p:sldId id="916" r:id="rId25"/>
    <p:sldId id="921" r:id="rId26"/>
    <p:sldId id="903" r:id="rId27"/>
    <p:sldId id="924" r:id="rId28"/>
    <p:sldId id="864" r:id="rId29"/>
  </p:sldIdLst>
  <p:sldSz cx="9144000" cy="5143500" type="screen16x9"/>
  <p:notesSz cx="6950075" cy="9236075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ヒラギノ角ゴ Pro W3" charset="-128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ヒラギノ角ゴ Pro W3" charset="-128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ヒラギノ角ゴ Pro W3" charset="-128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ヒラギノ角ゴ Pro W3" charset="-128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ヒラギノ角ゴ Pro W3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ヒラギノ角ゴ Pro W3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ヒラギノ角ゴ Pro W3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ヒラギノ角ゴ Pro W3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ヒラギノ角ゴ Pro W3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-544">
          <p15:clr>
            <a:srgbClr val="A4A3A4"/>
          </p15:clr>
        </p15:guide>
        <p15:guide id="2" pos="2355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4A94A8"/>
    <a:srgbClr val="36C6B1"/>
    <a:srgbClr val="FE454A"/>
    <a:srgbClr val="005FA1"/>
    <a:srgbClr val="E10202"/>
    <a:srgbClr val="E17068"/>
    <a:srgbClr val="808080"/>
    <a:srgbClr val="404040"/>
    <a:srgbClr val="CC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2833802-FEF1-4C79-8D5D-14CF1EAF98D9}" styleName="Estilo claro 2 - Acento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21E4AEA4-8DFA-4A89-87EB-49C32662AFE0}" styleName="Estilo medio 2 - Énfasis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3B4B98B0-60AC-42C2-AFA5-B58CD77FA1E5}" styleName="Estilo claro 1 - Acento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E25E649-3F16-4E02-A733-19D2CDBF48F0}" styleName="Estilo medio 3 - Énfasis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Estilo medio 4 - Énfasis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611" autoAdjust="0"/>
    <p:restoredTop sz="84022" autoAdjust="0"/>
  </p:normalViewPr>
  <p:slideViewPr>
    <p:cSldViewPr snapToObjects="1">
      <p:cViewPr varScale="1">
        <p:scale>
          <a:sx n="82" d="100"/>
          <a:sy n="82" d="100"/>
        </p:scale>
        <p:origin x="1176" y="90"/>
      </p:cViewPr>
      <p:guideLst>
        <p:guide orient="horz" pos="-544"/>
        <p:guide pos="2355"/>
      </p:guideLst>
    </p:cSldViewPr>
  </p:slideViewPr>
  <p:outlineViewPr>
    <p:cViewPr>
      <p:scale>
        <a:sx n="33" d="100"/>
        <a:sy n="33" d="100"/>
      </p:scale>
      <p:origin x="0" y="3284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4.xml"/><Relationship Id="rId18" Type="http://schemas.openxmlformats.org/officeDocument/2006/relationships/slide" Target="slides/slide9.xml"/><Relationship Id="rId26" Type="http://schemas.openxmlformats.org/officeDocument/2006/relationships/slide" Target="slides/slide17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2.xml"/><Relationship Id="rId34" Type="http://schemas.openxmlformats.org/officeDocument/2006/relationships/theme" Target="theme/theme1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3.xml"/><Relationship Id="rId17" Type="http://schemas.openxmlformats.org/officeDocument/2006/relationships/slide" Target="slides/slide8.xml"/><Relationship Id="rId25" Type="http://schemas.openxmlformats.org/officeDocument/2006/relationships/slide" Target="slides/slide16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7.xml"/><Relationship Id="rId20" Type="http://schemas.openxmlformats.org/officeDocument/2006/relationships/slide" Target="slides/slide11.xml"/><Relationship Id="rId29" Type="http://schemas.openxmlformats.org/officeDocument/2006/relationships/slide" Target="slides/slide20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2.xml"/><Relationship Id="rId24" Type="http://schemas.openxmlformats.org/officeDocument/2006/relationships/slide" Target="slides/slide15.xml"/><Relationship Id="rId32" Type="http://schemas.openxmlformats.org/officeDocument/2006/relationships/presProps" Target="pres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6.xml"/><Relationship Id="rId23" Type="http://schemas.openxmlformats.org/officeDocument/2006/relationships/slide" Target="slides/slide14.xml"/><Relationship Id="rId28" Type="http://schemas.openxmlformats.org/officeDocument/2006/relationships/slide" Target="slides/slide19.xml"/><Relationship Id="rId10" Type="http://schemas.openxmlformats.org/officeDocument/2006/relationships/slide" Target="slides/slide1.xml"/><Relationship Id="rId19" Type="http://schemas.openxmlformats.org/officeDocument/2006/relationships/slide" Target="slides/slide10.xml"/><Relationship Id="rId31" Type="http://schemas.openxmlformats.org/officeDocument/2006/relationships/handoutMaster" Target="handoutMasters/handoutMaster1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5.xml"/><Relationship Id="rId22" Type="http://schemas.openxmlformats.org/officeDocument/2006/relationships/slide" Target="slides/slide13.xml"/><Relationship Id="rId27" Type="http://schemas.openxmlformats.org/officeDocument/2006/relationships/slide" Target="slides/slide18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\\vfiler1\group3\ems\psd\1.%20Member%20countries\Chile\Post%20SLT\Launch%20presentation%20charts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3.945019408863789E-2"/>
          <c:y val="9.4211358532213463E-2"/>
          <c:w val="0.62907969701241651"/>
          <c:h val="0.79667919971860235"/>
        </c:manualLayout>
      </c:layout>
      <c:areaChart>
        <c:grouping val="stacked"/>
        <c:varyColors val="0"/>
        <c:ser>
          <c:idx val="0"/>
          <c:order val="0"/>
          <c:tx>
            <c:strRef>
              <c:f>'El output'!$K$22</c:f>
              <c:strCache>
                <c:ptCount val="1"/>
                <c:pt idx="0">
                  <c:v>Solar</c:v>
                </c:pt>
              </c:strCache>
            </c:strRef>
          </c:tx>
          <c:spPr>
            <a:solidFill>
              <a:srgbClr val="E4BD47"/>
            </a:solidFill>
            <a:ln w="12700">
              <a:solidFill>
                <a:schemeClr val="bg1"/>
              </a:solidFill>
              <a:prstDash val="sysDot"/>
            </a:ln>
          </c:spPr>
          <c:cat>
            <c:numRef>
              <c:f>'El output'!$B$23:$B$66</c:f>
              <c:numCache>
                <c:formatCode>General</c:formatCode>
                <c:ptCount val="44"/>
                <c:pt idx="0">
                  <c:v>1973</c:v>
                </c:pt>
                <c:pt idx="1">
                  <c:v>1974</c:v>
                </c:pt>
                <c:pt idx="2">
                  <c:v>1975</c:v>
                </c:pt>
                <c:pt idx="3">
                  <c:v>1976</c:v>
                </c:pt>
                <c:pt idx="4">
                  <c:v>1977</c:v>
                </c:pt>
                <c:pt idx="5">
                  <c:v>1978</c:v>
                </c:pt>
                <c:pt idx="6">
                  <c:v>1979</c:v>
                </c:pt>
                <c:pt idx="7">
                  <c:v>1980</c:v>
                </c:pt>
                <c:pt idx="8">
                  <c:v>1981</c:v>
                </c:pt>
                <c:pt idx="9">
                  <c:v>1982</c:v>
                </c:pt>
                <c:pt idx="10">
                  <c:v>1983</c:v>
                </c:pt>
                <c:pt idx="11">
                  <c:v>1984</c:v>
                </c:pt>
                <c:pt idx="12">
                  <c:v>1985</c:v>
                </c:pt>
                <c:pt idx="13">
                  <c:v>1986</c:v>
                </c:pt>
                <c:pt idx="14">
                  <c:v>1987</c:v>
                </c:pt>
                <c:pt idx="15">
                  <c:v>1988</c:v>
                </c:pt>
                <c:pt idx="16">
                  <c:v>1989</c:v>
                </c:pt>
                <c:pt idx="17">
                  <c:v>1990</c:v>
                </c:pt>
                <c:pt idx="18">
                  <c:v>1991</c:v>
                </c:pt>
                <c:pt idx="19">
                  <c:v>1992</c:v>
                </c:pt>
                <c:pt idx="20">
                  <c:v>1993</c:v>
                </c:pt>
                <c:pt idx="21">
                  <c:v>1994</c:v>
                </c:pt>
                <c:pt idx="22">
                  <c:v>1995</c:v>
                </c:pt>
                <c:pt idx="23">
                  <c:v>1996</c:v>
                </c:pt>
                <c:pt idx="24">
                  <c:v>1997</c:v>
                </c:pt>
                <c:pt idx="25">
                  <c:v>1998</c:v>
                </c:pt>
                <c:pt idx="26">
                  <c:v>1999</c:v>
                </c:pt>
                <c:pt idx="27">
                  <c:v>2000</c:v>
                </c:pt>
                <c:pt idx="28">
                  <c:v>2001</c:v>
                </c:pt>
                <c:pt idx="29">
                  <c:v>2002</c:v>
                </c:pt>
                <c:pt idx="30">
                  <c:v>2003</c:v>
                </c:pt>
                <c:pt idx="31">
                  <c:v>2004</c:v>
                </c:pt>
                <c:pt idx="32">
                  <c:v>2005</c:v>
                </c:pt>
                <c:pt idx="33">
                  <c:v>2006</c:v>
                </c:pt>
                <c:pt idx="34">
                  <c:v>2007</c:v>
                </c:pt>
                <c:pt idx="35">
                  <c:v>2008</c:v>
                </c:pt>
                <c:pt idx="36">
                  <c:v>2009</c:v>
                </c:pt>
                <c:pt idx="37">
                  <c:v>2010</c:v>
                </c:pt>
                <c:pt idx="38">
                  <c:v>2011</c:v>
                </c:pt>
                <c:pt idx="39">
                  <c:v>2012</c:v>
                </c:pt>
                <c:pt idx="40">
                  <c:v>2013</c:v>
                </c:pt>
                <c:pt idx="41">
                  <c:v>2014</c:v>
                </c:pt>
                <c:pt idx="42">
                  <c:v>2015</c:v>
                </c:pt>
                <c:pt idx="43">
                  <c:v>2016</c:v>
                </c:pt>
              </c:numCache>
            </c:numRef>
          </c:cat>
          <c:val>
            <c:numRef>
              <c:f>'El output'!$K$23:$K$66</c:f>
              <c:numCache>
                <c:formatCode>General</c:formatCode>
                <c:ptCount val="44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9.7000000000000003E-2</c:v>
                </c:pt>
                <c:pt idx="37">
                  <c:v>0.112</c:v>
                </c:pt>
                <c:pt idx="38">
                  <c:v>0</c:v>
                </c:pt>
                <c:pt idx="39">
                  <c:v>0</c:v>
                </c:pt>
                <c:pt idx="40">
                  <c:v>8.0000000000000002E-3</c:v>
                </c:pt>
                <c:pt idx="41">
                  <c:v>0.48</c:v>
                </c:pt>
                <c:pt idx="42">
                  <c:v>1.2609999999999999</c:v>
                </c:pt>
                <c:pt idx="43">
                  <c:v>2.5499999999999998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D4D7-451E-969D-97E4EC27A319}"/>
            </c:ext>
          </c:extLst>
        </c:ser>
        <c:ser>
          <c:idx val="6"/>
          <c:order val="1"/>
          <c:tx>
            <c:strRef>
              <c:f>'El output'!$I$22</c:f>
              <c:strCache>
                <c:ptCount val="1"/>
                <c:pt idx="0">
                  <c:v>Eólica</c:v>
                </c:pt>
              </c:strCache>
            </c:strRef>
          </c:tx>
          <c:spPr>
            <a:solidFill>
              <a:srgbClr val="43ADA5"/>
            </a:solidFill>
            <a:ln w="12700">
              <a:solidFill>
                <a:srgbClr val="99CCFF"/>
              </a:solidFill>
              <a:prstDash val="sysDot"/>
            </a:ln>
          </c:spPr>
          <c:cat>
            <c:numRef>
              <c:f>'El output'!$B$23:$B$66</c:f>
              <c:numCache>
                <c:formatCode>General</c:formatCode>
                <c:ptCount val="44"/>
                <c:pt idx="0">
                  <c:v>1973</c:v>
                </c:pt>
                <c:pt idx="1">
                  <c:v>1974</c:v>
                </c:pt>
                <c:pt idx="2">
                  <c:v>1975</c:v>
                </c:pt>
                <c:pt idx="3">
                  <c:v>1976</c:v>
                </c:pt>
                <c:pt idx="4">
                  <c:v>1977</c:v>
                </c:pt>
                <c:pt idx="5">
                  <c:v>1978</c:v>
                </c:pt>
                <c:pt idx="6">
                  <c:v>1979</c:v>
                </c:pt>
                <c:pt idx="7">
                  <c:v>1980</c:v>
                </c:pt>
                <c:pt idx="8">
                  <c:v>1981</c:v>
                </c:pt>
                <c:pt idx="9">
                  <c:v>1982</c:v>
                </c:pt>
                <c:pt idx="10">
                  <c:v>1983</c:v>
                </c:pt>
                <c:pt idx="11">
                  <c:v>1984</c:v>
                </c:pt>
                <c:pt idx="12">
                  <c:v>1985</c:v>
                </c:pt>
                <c:pt idx="13">
                  <c:v>1986</c:v>
                </c:pt>
                <c:pt idx="14">
                  <c:v>1987</c:v>
                </c:pt>
                <c:pt idx="15">
                  <c:v>1988</c:v>
                </c:pt>
                <c:pt idx="16">
                  <c:v>1989</c:v>
                </c:pt>
                <c:pt idx="17">
                  <c:v>1990</c:v>
                </c:pt>
                <c:pt idx="18">
                  <c:v>1991</c:v>
                </c:pt>
                <c:pt idx="19">
                  <c:v>1992</c:v>
                </c:pt>
                <c:pt idx="20">
                  <c:v>1993</c:v>
                </c:pt>
                <c:pt idx="21">
                  <c:v>1994</c:v>
                </c:pt>
                <c:pt idx="22">
                  <c:v>1995</c:v>
                </c:pt>
                <c:pt idx="23">
                  <c:v>1996</c:v>
                </c:pt>
                <c:pt idx="24">
                  <c:v>1997</c:v>
                </c:pt>
                <c:pt idx="25">
                  <c:v>1998</c:v>
                </c:pt>
                <c:pt idx="26">
                  <c:v>1999</c:v>
                </c:pt>
                <c:pt idx="27">
                  <c:v>2000</c:v>
                </c:pt>
                <c:pt idx="28">
                  <c:v>2001</c:v>
                </c:pt>
                <c:pt idx="29">
                  <c:v>2002</c:v>
                </c:pt>
                <c:pt idx="30">
                  <c:v>2003</c:v>
                </c:pt>
                <c:pt idx="31">
                  <c:v>2004</c:v>
                </c:pt>
                <c:pt idx="32">
                  <c:v>2005</c:v>
                </c:pt>
                <c:pt idx="33">
                  <c:v>2006</c:v>
                </c:pt>
                <c:pt idx="34">
                  <c:v>2007</c:v>
                </c:pt>
                <c:pt idx="35">
                  <c:v>2008</c:v>
                </c:pt>
                <c:pt idx="36">
                  <c:v>2009</c:v>
                </c:pt>
                <c:pt idx="37">
                  <c:v>2010</c:v>
                </c:pt>
                <c:pt idx="38">
                  <c:v>2011</c:v>
                </c:pt>
                <c:pt idx="39">
                  <c:v>2012</c:v>
                </c:pt>
                <c:pt idx="40">
                  <c:v>2013</c:v>
                </c:pt>
                <c:pt idx="41">
                  <c:v>2014</c:v>
                </c:pt>
                <c:pt idx="42">
                  <c:v>2015</c:v>
                </c:pt>
                <c:pt idx="43">
                  <c:v>2016</c:v>
                </c:pt>
              </c:numCache>
            </c:numRef>
          </c:cat>
          <c:val>
            <c:numRef>
              <c:f>'El output'!$I$23:$I$66</c:f>
              <c:numCache>
                <c:formatCode>General</c:formatCode>
                <c:ptCount val="44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7.0000000000000001E-3</c:v>
                </c:pt>
                <c:pt idx="29">
                  <c:v>7.0000000000000001E-3</c:v>
                </c:pt>
                <c:pt idx="30">
                  <c:v>7.0000000000000001E-3</c:v>
                </c:pt>
                <c:pt idx="31">
                  <c:v>7.0000000000000001E-3</c:v>
                </c:pt>
                <c:pt idx="32">
                  <c:v>7.0000000000000001E-3</c:v>
                </c:pt>
                <c:pt idx="33">
                  <c:v>7.0000000000000001E-3</c:v>
                </c:pt>
                <c:pt idx="34">
                  <c:v>8.9999999999999993E-3</c:v>
                </c:pt>
                <c:pt idx="35">
                  <c:v>3.7999999999999999E-2</c:v>
                </c:pt>
                <c:pt idx="36">
                  <c:v>7.9000000000000001E-2</c:v>
                </c:pt>
                <c:pt idx="37">
                  <c:v>0.33200000000000002</c:v>
                </c:pt>
                <c:pt idx="38">
                  <c:v>0.33800000000000002</c:v>
                </c:pt>
                <c:pt idx="39">
                  <c:v>0.40899999999999997</c:v>
                </c:pt>
                <c:pt idx="40">
                  <c:v>0.55400000000000005</c:v>
                </c:pt>
                <c:pt idx="41">
                  <c:v>1.4430000000000001</c:v>
                </c:pt>
                <c:pt idx="42">
                  <c:v>2.1150000000000002</c:v>
                </c:pt>
                <c:pt idx="43">
                  <c:v>2.278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D4D7-451E-969D-97E4EC27A319}"/>
            </c:ext>
          </c:extLst>
        </c:ser>
        <c:ser>
          <c:idx val="10"/>
          <c:order val="2"/>
          <c:tx>
            <c:strRef>
              <c:f>'El output'!$H$22</c:f>
              <c:strCache>
                <c:ptCount val="1"/>
                <c:pt idx="0">
                  <c:v>Hidro</c:v>
                </c:pt>
              </c:strCache>
            </c:strRef>
          </c:tx>
          <c:spPr>
            <a:solidFill>
              <a:srgbClr val="3D77AD"/>
            </a:solidFill>
            <a:ln w="12700">
              <a:solidFill>
                <a:schemeClr val="bg1"/>
              </a:solidFill>
              <a:prstDash val="sysDot"/>
            </a:ln>
          </c:spPr>
          <c:cat>
            <c:numRef>
              <c:f>'El output'!$B$23:$B$66</c:f>
              <c:numCache>
                <c:formatCode>General</c:formatCode>
                <c:ptCount val="44"/>
                <c:pt idx="0">
                  <c:v>1973</c:v>
                </c:pt>
                <c:pt idx="1">
                  <c:v>1974</c:v>
                </c:pt>
                <c:pt idx="2">
                  <c:v>1975</c:v>
                </c:pt>
                <c:pt idx="3">
                  <c:v>1976</c:v>
                </c:pt>
                <c:pt idx="4">
                  <c:v>1977</c:v>
                </c:pt>
                <c:pt idx="5">
                  <c:v>1978</c:v>
                </c:pt>
                <c:pt idx="6">
                  <c:v>1979</c:v>
                </c:pt>
                <c:pt idx="7">
                  <c:v>1980</c:v>
                </c:pt>
                <c:pt idx="8">
                  <c:v>1981</c:v>
                </c:pt>
                <c:pt idx="9">
                  <c:v>1982</c:v>
                </c:pt>
                <c:pt idx="10">
                  <c:v>1983</c:v>
                </c:pt>
                <c:pt idx="11">
                  <c:v>1984</c:v>
                </c:pt>
                <c:pt idx="12">
                  <c:v>1985</c:v>
                </c:pt>
                <c:pt idx="13">
                  <c:v>1986</c:v>
                </c:pt>
                <c:pt idx="14">
                  <c:v>1987</c:v>
                </c:pt>
                <c:pt idx="15">
                  <c:v>1988</c:v>
                </c:pt>
                <c:pt idx="16">
                  <c:v>1989</c:v>
                </c:pt>
                <c:pt idx="17">
                  <c:v>1990</c:v>
                </c:pt>
                <c:pt idx="18">
                  <c:v>1991</c:v>
                </c:pt>
                <c:pt idx="19">
                  <c:v>1992</c:v>
                </c:pt>
                <c:pt idx="20">
                  <c:v>1993</c:v>
                </c:pt>
                <c:pt idx="21">
                  <c:v>1994</c:v>
                </c:pt>
                <c:pt idx="22">
                  <c:v>1995</c:v>
                </c:pt>
                <c:pt idx="23">
                  <c:v>1996</c:v>
                </c:pt>
                <c:pt idx="24">
                  <c:v>1997</c:v>
                </c:pt>
                <c:pt idx="25">
                  <c:v>1998</c:v>
                </c:pt>
                <c:pt idx="26">
                  <c:v>1999</c:v>
                </c:pt>
                <c:pt idx="27">
                  <c:v>2000</c:v>
                </c:pt>
                <c:pt idx="28">
                  <c:v>2001</c:v>
                </c:pt>
                <c:pt idx="29">
                  <c:v>2002</c:v>
                </c:pt>
                <c:pt idx="30">
                  <c:v>2003</c:v>
                </c:pt>
                <c:pt idx="31">
                  <c:v>2004</c:v>
                </c:pt>
                <c:pt idx="32">
                  <c:v>2005</c:v>
                </c:pt>
                <c:pt idx="33">
                  <c:v>2006</c:v>
                </c:pt>
                <c:pt idx="34">
                  <c:v>2007</c:v>
                </c:pt>
                <c:pt idx="35">
                  <c:v>2008</c:v>
                </c:pt>
                <c:pt idx="36">
                  <c:v>2009</c:v>
                </c:pt>
                <c:pt idx="37">
                  <c:v>2010</c:v>
                </c:pt>
                <c:pt idx="38">
                  <c:v>2011</c:v>
                </c:pt>
                <c:pt idx="39">
                  <c:v>2012</c:v>
                </c:pt>
                <c:pt idx="40">
                  <c:v>2013</c:v>
                </c:pt>
                <c:pt idx="41">
                  <c:v>2014</c:v>
                </c:pt>
                <c:pt idx="42">
                  <c:v>2015</c:v>
                </c:pt>
                <c:pt idx="43">
                  <c:v>2016</c:v>
                </c:pt>
              </c:numCache>
            </c:numRef>
          </c:cat>
          <c:val>
            <c:numRef>
              <c:f>'El output'!$H$23:$H$66</c:f>
              <c:numCache>
                <c:formatCode>General</c:formatCode>
                <c:ptCount val="44"/>
                <c:pt idx="0">
                  <c:v>5.5949999999999998</c:v>
                </c:pt>
                <c:pt idx="1">
                  <c:v>6.3639999999999999</c:v>
                </c:pt>
                <c:pt idx="2">
                  <c:v>6.3879999999999999</c:v>
                </c:pt>
                <c:pt idx="3">
                  <c:v>6.5990000000000002</c:v>
                </c:pt>
                <c:pt idx="4">
                  <c:v>6.9690000000000003</c:v>
                </c:pt>
                <c:pt idx="5">
                  <c:v>7.2510000000000003</c:v>
                </c:pt>
                <c:pt idx="6">
                  <c:v>7.4480000000000004</c:v>
                </c:pt>
                <c:pt idx="7">
                  <c:v>7.8710000000000004</c:v>
                </c:pt>
                <c:pt idx="8">
                  <c:v>8.15</c:v>
                </c:pt>
                <c:pt idx="9">
                  <c:v>8.9139999999999997</c:v>
                </c:pt>
                <c:pt idx="10">
                  <c:v>9.6129999999999995</c:v>
                </c:pt>
                <c:pt idx="11">
                  <c:v>9.9749999999999996</c:v>
                </c:pt>
                <c:pt idx="12">
                  <c:v>11.07</c:v>
                </c:pt>
                <c:pt idx="13">
                  <c:v>11.83</c:v>
                </c:pt>
                <c:pt idx="14">
                  <c:v>12.823</c:v>
                </c:pt>
                <c:pt idx="15">
                  <c:v>12.558</c:v>
                </c:pt>
                <c:pt idx="16">
                  <c:v>10.542999999999999</c:v>
                </c:pt>
                <c:pt idx="17">
                  <c:v>8.9280000000000008</c:v>
                </c:pt>
                <c:pt idx="18">
                  <c:v>13.134</c:v>
                </c:pt>
                <c:pt idx="19">
                  <c:v>16.75</c:v>
                </c:pt>
                <c:pt idx="20">
                  <c:v>17.852</c:v>
                </c:pt>
                <c:pt idx="21">
                  <c:v>16.986000000000001</c:v>
                </c:pt>
                <c:pt idx="22">
                  <c:v>18.414000000000001</c:v>
                </c:pt>
                <c:pt idx="23">
                  <c:v>16.841000000000001</c:v>
                </c:pt>
                <c:pt idx="24">
                  <c:v>18.946000000000002</c:v>
                </c:pt>
                <c:pt idx="25">
                  <c:v>15.944000000000001</c:v>
                </c:pt>
                <c:pt idx="26">
                  <c:v>13.59</c:v>
                </c:pt>
                <c:pt idx="27">
                  <c:v>18.515999999999998</c:v>
                </c:pt>
                <c:pt idx="28">
                  <c:v>21.003</c:v>
                </c:pt>
                <c:pt idx="29">
                  <c:v>22.265000000000001</c:v>
                </c:pt>
                <c:pt idx="30">
                  <c:v>21.673999999999999</c:v>
                </c:pt>
                <c:pt idx="31">
                  <c:v>21.978999999999999</c:v>
                </c:pt>
                <c:pt idx="32">
                  <c:v>26.483000000000001</c:v>
                </c:pt>
                <c:pt idx="33">
                  <c:v>29.129000000000001</c:v>
                </c:pt>
                <c:pt idx="34">
                  <c:v>23.13</c:v>
                </c:pt>
                <c:pt idx="35">
                  <c:v>24.193000000000001</c:v>
                </c:pt>
                <c:pt idx="36">
                  <c:v>25.295999999999999</c:v>
                </c:pt>
                <c:pt idx="37">
                  <c:v>21.716999999999999</c:v>
                </c:pt>
                <c:pt idx="38">
                  <c:v>21.009</c:v>
                </c:pt>
                <c:pt idx="39">
                  <c:v>20.158000000000001</c:v>
                </c:pt>
                <c:pt idx="40">
                  <c:v>19.736999999999998</c:v>
                </c:pt>
                <c:pt idx="41">
                  <c:v>23.099</c:v>
                </c:pt>
                <c:pt idx="42">
                  <c:v>23.881</c:v>
                </c:pt>
                <c:pt idx="43">
                  <c:v>19.553999999999998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D4D7-451E-969D-97E4EC27A319}"/>
            </c:ext>
          </c:extLst>
        </c:ser>
        <c:ser>
          <c:idx val="4"/>
          <c:order val="3"/>
          <c:tx>
            <c:strRef>
              <c:f>'El output'!$L$22</c:f>
              <c:strCache>
                <c:ptCount val="1"/>
                <c:pt idx="0">
                  <c:v>Biocombustibles</c:v>
                </c:pt>
              </c:strCache>
            </c:strRef>
          </c:tx>
          <c:spPr>
            <a:solidFill>
              <a:srgbClr val="9AAB3C"/>
            </a:solidFill>
            <a:ln w="12700">
              <a:solidFill>
                <a:schemeClr val="bg1"/>
              </a:solidFill>
              <a:prstDash val="sysDot"/>
            </a:ln>
          </c:spPr>
          <c:cat>
            <c:numRef>
              <c:f>'El output'!$B$23:$B$66</c:f>
              <c:numCache>
                <c:formatCode>General</c:formatCode>
                <c:ptCount val="44"/>
                <c:pt idx="0">
                  <c:v>1973</c:v>
                </c:pt>
                <c:pt idx="1">
                  <c:v>1974</c:v>
                </c:pt>
                <c:pt idx="2">
                  <c:v>1975</c:v>
                </c:pt>
                <c:pt idx="3">
                  <c:v>1976</c:v>
                </c:pt>
                <c:pt idx="4">
                  <c:v>1977</c:v>
                </c:pt>
                <c:pt idx="5">
                  <c:v>1978</c:v>
                </c:pt>
                <c:pt idx="6">
                  <c:v>1979</c:v>
                </c:pt>
                <c:pt idx="7">
                  <c:v>1980</c:v>
                </c:pt>
                <c:pt idx="8">
                  <c:v>1981</c:v>
                </c:pt>
                <c:pt idx="9">
                  <c:v>1982</c:v>
                </c:pt>
                <c:pt idx="10">
                  <c:v>1983</c:v>
                </c:pt>
                <c:pt idx="11">
                  <c:v>1984</c:v>
                </c:pt>
                <c:pt idx="12">
                  <c:v>1985</c:v>
                </c:pt>
                <c:pt idx="13">
                  <c:v>1986</c:v>
                </c:pt>
                <c:pt idx="14">
                  <c:v>1987</c:v>
                </c:pt>
                <c:pt idx="15">
                  <c:v>1988</c:v>
                </c:pt>
                <c:pt idx="16">
                  <c:v>1989</c:v>
                </c:pt>
                <c:pt idx="17">
                  <c:v>1990</c:v>
                </c:pt>
                <c:pt idx="18">
                  <c:v>1991</c:v>
                </c:pt>
                <c:pt idx="19">
                  <c:v>1992</c:v>
                </c:pt>
                <c:pt idx="20">
                  <c:v>1993</c:v>
                </c:pt>
                <c:pt idx="21">
                  <c:v>1994</c:v>
                </c:pt>
                <c:pt idx="22">
                  <c:v>1995</c:v>
                </c:pt>
                <c:pt idx="23">
                  <c:v>1996</c:v>
                </c:pt>
                <c:pt idx="24">
                  <c:v>1997</c:v>
                </c:pt>
                <c:pt idx="25">
                  <c:v>1998</c:v>
                </c:pt>
                <c:pt idx="26">
                  <c:v>1999</c:v>
                </c:pt>
                <c:pt idx="27">
                  <c:v>2000</c:v>
                </c:pt>
                <c:pt idx="28">
                  <c:v>2001</c:v>
                </c:pt>
                <c:pt idx="29">
                  <c:v>2002</c:v>
                </c:pt>
                <c:pt idx="30">
                  <c:v>2003</c:v>
                </c:pt>
                <c:pt idx="31">
                  <c:v>2004</c:v>
                </c:pt>
                <c:pt idx="32">
                  <c:v>2005</c:v>
                </c:pt>
                <c:pt idx="33">
                  <c:v>2006</c:v>
                </c:pt>
                <c:pt idx="34">
                  <c:v>2007</c:v>
                </c:pt>
                <c:pt idx="35">
                  <c:v>2008</c:v>
                </c:pt>
                <c:pt idx="36">
                  <c:v>2009</c:v>
                </c:pt>
                <c:pt idx="37">
                  <c:v>2010</c:v>
                </c:pt>
                <c:pt idx="38">
                  <c:v>2011</c:v>
                </c:pt>
                <c:pt idx="39">
                  <c:v>2012</c:v>
                </c:pt>
                <c:pt idx="40">
                  <c:v>2013</c:v>
                </c:pt>
                <c:pt idx="41">
                  <c:v>2014</c:v>
                </c:pt>
                <c:pt idx="42">
                  <c:v>2015</c:v>
                </c:pt>
                <c:pt idx="43">
                  <c:v>2016</c:v>
                </c:pt>
              </c:numCache>
            </c:numRef>
          </c:cat>
          <c:val>
            <c:numRef>
              <c:f>'El output'!$L$23:$L$66</c:f>
              <c:numCache>
                <c:formatCode>General</c:formatCode>
                <c:ptCount val="44"/>
                <c:pt idx="0">
                  <c:v>5.0999999999999997E-2</c:v>
                </c:pt>
                <c:pt idx="1">
                  <c:v>4.5999999999999999E-2</c:v>
                </c:pt>
                <c:pt idx="2">
                  <c:v>5.0999999999999997E-2</c:v>
                </c:pt>
                <c:pt idx="3">
                  <c:v>7.2999999999999995E-2</c:v>
                </c:pt>
                <c:pt idx="4">
                  <c:v>0.08</c:v>
                </c:pt>
                <c:pt idx="5">
                  <c:v>9.0999999999999998E-2</c:v>
                </c:pt>
                <c:pt idx="6">
                  <c:v>9.4E-2</c:v>
                </c:pt>
                <c:pt idx="7">
                  <c:v>0.105</c:v>
                </c:pt>
                <c:pt idx="8">
                  <c:v>0.11</c:v>
                </c:pt>
                <c:pt idx="9">
                  <c:v>0.13700000000000001</c:v>
                </c:pt>
                <c:pt idx="10">
                  <c:v>0.20799999999999999</c:v>
                </c:pt>
                <c:pt idx="11">
                  <c:v>0.20100000000000001</c:v>
                </c:pt>
                <c:pt idx="12">
                  <c:v>0.19500000000000001</c:v>
                </c:pt>
                <c:pt idx="13">
                  <c:v>0.28000000000000003</c:v>
                </c:pt>
                <c:pt idx="14">
                  <c:v>0.27100000000000002</c:v>
                </c:pt>
                <c:pt idx="15">
                  <c:v>0.32700000000000001</c:v>
                </c:pt>
                <c:pt idx="16">
                  <c:v>0.32100000000000001</c:v>
                </c:pt>
                <c:pt idx="17">
                  <c:v>0.96299999999999997</c:v>
                </c:pt>
                <c:pt idx="18">
                  <c:v>1.0329999999999999</c:v>
                </c:pt>
                <c:pt idx="19">
                  <c:v>1.7430000000000001</c:v>
                </c:pt>
                <c:pt idx="20">
                  <c:v>1.75</c:v>
                </c:pt>
                <c:pt idx="21">
                  <c:v>1.786</c:v>
                </c:pt>
                <c:pt idx="22">
                  <c:v>1.879</c:v>
                </c:pt>
                <c:pt idx="23">
                  <c:v>1.738</c:v>
                </c:pt>
                <c:pt idx="24">
                  <c:v>1.7430000000000001</c:v>
                </c:pt>
                <c:pt idx="25">
                  <c:v>1.161</c:v>
                </c:pt>
                <c:pt idx="26">
                  <c:v>1.01</c:v>
                </c:pt>
                <c:pt idx="27">
                  <c:v>0.94099999999999995</c:v>
                </c:pt>
                <c:pt idx="28">
                  <c:v>2.0680000000000001</c:v>
                </c:pt>
                <c:pt idx="29">
                  <c:v>1.944</c:v>
                </c:pt>
                <c:pt idx="30">
                  <c:v>1.8069999999999999</c:v>
                </c:pt>
                <c:pt idx="31">
                  <c:v>2.0310000000000001</c:v>
                </c:pt>
                <c:pt idx="32">
                  <c:v>1.79</c:v>
                </c:pt>
                <c:pt idx="33">
                  <c:v>1.431</c:v>
                </c:pt>
                <c:pt idx="34">
                  <c:v>2.6960000000000002</c:v>
                </c:pt>
                <c:pt idx="35">
                  <c:v>3.0830000000000002</c:v>
                </c:pt>
                <c:pt idx="36">
                  <c:v>4.274</c:v>
                </c:pt>
                <c:pt idx="37">
                  <c:v>2.2469999999999999</c:v>
                </c:pt>
                <c:pt idx="38">
                  <c:v>4.673</c:v>
                </c:pt>
                <c:pt idx="39">
                  <c:v>4.8540000000000001</c:v>
                </c:pt>
                <c:pt idx="40">
                  <c:v>5.7610000000000001</c:v>
                </c:pt>
                <c:pt idx="41">
                  <c:v>5.327</c:v>
                </c:pt>
                <c:pt idx="42">
                  <c:v>5.6150000000000002</c:v>
                </c:pt>
                <c:pt idx="43">
                  <c:v>6.2240000000000002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D4D7-451E-969D-97E4EC27A319}"/>
            </c:ext>
          </c:extLst>
        </c:ser>
        <c:ser>
          <c:idx val="2"/>
          <c:order val="4"/>
          <c:tx>
            <c:strRef>
              <c:f>'El output'!$F$22</c:f>
              <c:strCache>
                <c:ptCount val="1"/>
                <c:pt idx="0">
                  <c:v>Gas natural</c:v>
                </c:pt>
              </c:strCache>
            </c:strRef>
          </c:tx>
          <c:spPr>
            <a:solidFill>
              <a:srgbClr val="B1B4B6"/>
            </a:solidFill>
            <a:ln w="12700">
              <a:solidFill>
                <a:schemeClr val="bg1"/>
              </a:solidFill>
              <a:prstDash val="sysDot"/>
            </a:ln>
          </c:spPr>
          <c:cat>
            <c:numRef>
              <c:f>'El output'!$B$23:$B$66</c:f>
              <c:numCache>
                <c:formatCode>General</c:formatCode>
                <c:ptCount val="44"/>
                <c:pt idx="0">
                  <c:v>1973</c:v>
                </c:pt>
                <c:pt idx="1">
                  <c:v>1974</c:v>
                </c:pt>
                <c:pt idx="2">
                  <c:v>1975</c:v>
                </c:pt>
                <c:pt idx="3">
                  <c:v>1976</c:v>
                </c:pt>
                <c:pt idx="4">
                  <c:v>1977</c:v>
                </c:pt>
                <c:pt idx="5">
                  <c:v>1978</c:v>
                </c:pt>
                <c:pt idx="6">
                  <c:v>1979</c:v>
                </c:pt>
                <c:pt idx="7">
                  <c:v>1980</c:v>
                </c:pt>
                <c:pt idx="8">
                  <c:v>1981</c:v>
                </c:pt>
                <c:pt idx="9">
                  <c:v>1982</c:v>
                </c:pt>
                <c:pt idx="10">
                  <c:v>1983</c:v>
                </c:pt>
                <c:pt idx="11">
                  <c:v>1984</c:v>
                </c:pt>
                <c:pt idx="12">
                  <c:v>1985</c:v>
                </c:pt>
                <c:pt idx="13">
                  <c:v>1986</c:v>
                </c:pt>
                <c:pt idx="14">
                  <c:v>1987</c:v>
                </c:pt>
                <c:pt idx="15">
                  <c:v>1988</c:v>
                </c:pt>
                <c:pt idx="16">
                  <c:v>1989</c:v>
                </c:pt>
                <c:pt idx="17">
                  <c:v>1990</c:v>
                </c:pt>
                <c:pt idx="18">
                  <c:v>1991</c:v>
                </c:pt>
                <c:pt idx="19">
                  <c:v>1992</c:v>
                </c:pt>
                <c:pt idx="20">
                  <c:v>1993</c:v>
                </c:pt>
                <c:pt idx="21">
                  <c:v>1994</c:v>
                </c:pt>
                <c:pt idx="22">
                  <c:v>1995</c:v>
                </c:pt>
                <c:pt idx="23">
                  <c:v>1996</c:v>
                </c:pt>
                <c:pt idx="24">
                  <c:v>1997</c:v>
                </c:pt>
                <c:pt idx="25">
                  <c:v>1998</c:v>
                </c:pt>
                <c:pt idx="26">
                  <c:v>1999</c:v>
                </c:pt>
                <c:pt idx="27">
                  <c:v>2000</c:v>
                </c:pt>
                <c:pt idx="28">
                  <c:v>2001</c:v>
                </c:pt>
                <c:pt idx="29">
                  <c:v>2002</c:v>
                </c:pt>
                <c:pt idx="30">
                  <c:v>2003</c:v>
                </c:pt>
                <c:pt idx="31">
                  <c:v>2004</c:v>
                </c:pt>
                <c:pt idx="32">
                  <c:v>2005</c:v>
                </c:pt>
                <c:pt idx="33">
                  <c:v>2006</c:v>
                </c:pt>
                <c:pt idx="34">
                  <c:v>2007</c:v>
                </c:pt>
                <c:pt idx="35">
                  <c:v>2008</c:v>
                </c:pt>
                <c:pt idx="36">
                  <c:v>2009</c:v>
                </c:pt>
                <c:pt idx="37">
                  <c:v>2010</c:v>
                </c:pt>
                <c:pt idx="38">
                  <c:v>2011</c:v>
                </c:pt>
                <c:pt idx="39">
                  <c:v>2012</c:v>
                </c:pt>
                <c:pt idx="40">
                  <c:v>2013</c:v>
                </c:pt>
                <c:pt idx="41">
                  <c:v>2014</c:v>
                </c:pt>
                <c:pt idx="42">
                  <c:v>2015</c:v>
                </c:pt>
                <c:pt idx="43">
                  <c:v>2016</c:v>
                </c:pt>
              </c:numCache>
            </c:numRef>
          </c:cat>
          <c:val>
            <c:numRef>
              <c:f>'El output'!$F$23:$F$66</c:f>
              <c:numCache>
                <c:formatCode>General</c:formatCode>
                <c:ptCount val="44"/>
                <c:pt idx="0">
                  <c:v>9.8000000000000004E-2</c:v>
                </c:pt>
                <c:pt idx="1">
                  <c:v>0.10100000000000001</c:v>
                </c:pt>
                <c:pt idx="2">
                  <c:v>9.5000000000000001E-2</c:v>
                </c:pt>
                <c:pt idx="3">
                  <c:v>9.0999999999999998E-2</c:v>
                </c:pt>
                <c:pt idx="4">
                  <c:v>0.104</c:v>
                </c:pt>
                <c:pt idx="5">
                  <c:v>0.114</c:v>
                </c:pt>
                <c:pt idx="6">
                  <c:v>0.124</c:v>
                </c:pt>
                <c:pt idx="7">
                  <c:v>0.153</c:v>
                </c:pt>
                <c:pt idx="8">
                  <c:v>0.183</c:v>
                </c:pt>
                <c:pt idx="9">
                  <c:v>0.19500000000000001</c:v>
                </c:pt>
                <c:pt idx="10">
                  <c:v>0.188</c:v>
                </c:pt>
                <c:pt idx="11">
                  <c:v>0.20899999999999999</c:v>
                </c:pt>
                <c:pt idx="12">
                  <c:v>0.216</c:v>
                </c:pt>
                <c:pt idx="13">
                  <c:v>0.23799999999999999</c:v>
                </c:pt>
                <c:pt idx="14">
                  <c:v>0.24099999999999999</c:v>
                </c:pt>
                <c:pt idx="15">
                  <c:v>0.25700000000000001</c:v>
                </c:pt>
                <c:pt idx="16">
                  <c:v>0.24399999999999999</c:v>
                </c:pt>
                <c:pt idx="17">
                  <c:v>0.188</c:v>
                </c:pt>
                <c:pt idx="18">
                  <c:v>0.19600000000000001</c:v>
                </c:pt>
                <c:pt idx="19">
                  <c:v>0.193</c:v>
                </c:pt>
                <c:pt idx="20">
                  <c:v>0.28799999999999998</c:v>
                </c:pt>
                <c:pt idx="21">
                  <c:v>0.3</c:v>
                </c:pt>
                <c:pt idx="22">
                  <c:v>0.30199999999999999</c:v>
                </c:pt>
                <c:pt idx="23">
                  <c:v>0.307</c:v>
                </c:pt>
                <c:pt idx="24">
                  <c:v>1.004</c:v>
                </c:pt>
                <c:pt idx="25">
                  <c:v>5.109</c:v>
                </c:pt>
                <c:pt idx="26">
                  <c:v>7.6230000000000002</c:v>
                </c:pt>
                <c:pt idx="27">
                  <c:v>10.449</c:v>
                </c:pt>
                <c:pt idx="28">
                  <c:v>13.340999999999999</c:v>
                </c:pt>
                <c:pt idx="29">
                  <c:v>12.923</c:v>
                </c:pt>
                <c:pt idx="30">
                  <c:v>16.576000000000001</c:v>
                </c:pt>
                <c:pt idx="31">
                  <c:v>16.638000000000002</c:v>
                </c:pt>
                <c:pt idx="32">
                  <c:v>13.6</c:v>
                </c:pt>
                <c:pt idx="33">
                  <c:v>11.438000000000001</c:v>
                </c:pt>
                <c:pt idx="34">
                  <c:v>4.63</c:v>
                </c:pt>
                <c:pt idx="35">
                  <c:v>2.1880000000000002</c:v>
                </c:pt>
                <c:pt idx="36">
                  <c:v>3.93</c:v>
                </c:pt>
                <c:pt idx="37">
                  <c:v>10.69</c:v>
                </c:pt>
                <c:pt idx="38">
                  <c:v>13.718999999999999</c:v>
                </c:pt>
                <c:pt idx="39">
                  <c:v>12.849</c:v>
                </c:pt>
                <c:pt idx="40">
                  <c:v>11.154999999999999</c:v>
                </c:pt>
                <c:pt idx="41">
                  <c:v>10.212</c:v>
                </c:pt>
                <c:pt idx="42">
                  <c:v>11.356999999999999</c:v>
                </c:pt>
                <c:pt idx="43">
                  <c:v>12.632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D4D7-451E-969D-97E4EC27A319}"/>
            </c:ext>
          </c:extLst>
        </c:ser>
        <c:ser>
          <c:idx val="3"/>
          <c:order val="5"/>
          <c:tx>
            <c:strRef>
              <c:f>'El output'!$C$22</c:f>
              <c:strCache>
                <c:ptCount val="1"/>
                <c:pt idx="0">
                  <c:v>Carbón</c:v>
                </c:pt>
              </c:strCache>
            </c:strRef>
          </c:tx>
          <c:spPr>
            <a:solidFill>
              <a:srgbClr val="747483"/>
            </a:solidFill>
            <a:ln w="12700">
              <a:solidFill>
                <a:schemeClr val="bg1"/>
              </a:solidFill>
              <a:prstDash val="sysDot"/>
            </a:ln>
          </c:spPr>
          <c:cat>
            <c:numRef>
              <c:f>'El output'!$B$23:$B$66</c:f>
              <c:numCache>
                <c:formatCode>General</c:formatCode>
                <c:ptCount val="44"/>
                <c:pt idx="0">
                  <c:v>1973</c:v>
                </c:pt>
                <c:pt idx="1">
                  <c:v>1974</c:v>
                </c:pt>
                <c:pt idx="2">
                  <c:v>1975</c:v>
                </c:pt>
                <c:pt idx="3">
                  <c:v>1976</c:v>
                </c:pt>
                <c:pt idx="4">
                  <c:v>1977</c:v>
                </c:pt>
                <c:pt idx="5">
                  <c:v>1978</c:v>
                </c:pt>
                <c:pt idx="6">
                  <c:v>1979</c:v>
                </c:pt>
                <c:pt idx="7">
                  <c:v>1980</c:v>
                </c:pt>
                <c:pt idx="8">
                  <c:v>1981</c:v>
                </c:pt>
                <c:pt idx="9">
                  <c:v>1982</c:v>
                </c:pt>
                <c:pt idx="10">
                  <c:v>1983</c:v>
                </c:pt>
                <c:pt idx="11">
                  <c:v>1984</c:v>
                </c:pt>
                <c:pt idx="12">
                  <c:v>1985</c:v>
                </c:pt>
                <c:pt idx="13">
                  <c:v>1986</c:v>
                </c:pt>
                <c:pt idx="14">
                  <c:v>1987</c:v>
                </c:pt>
                <c:pt idx="15">
                  <c:v>1988</c:v>
                </c:pt>
                <c:pt idx="16">
                  <c:v>1989</c:v>
                </c:pt>
                <c:pt idx="17">
                  <c:v>1990</c:v>
                </c:pt>
                <c:pt idx="18">
                  <c:v>1991</c:v>
                </c:pt>
                <c:pt idx="19">
                  <c:v>1992</c:v>
                </c:pt>
                <c:pt idx="20">
                  <c:v>1993</c:v>
                </c:pt>
                <c:pt idx="21">
                  <c:v>1994</c:v>
                </c:pt>
                <c:pt idx="22">
                  <c:v>1995</c:v>
                </c:pt>
                <c:pt idx="23">
                  <c:v>1996</c:v>
                </c:pt>
                <c:pt idx="24">
                  <c:v>1997</c:v>
                </c:pt>
                <c:pt idx="25">
                  <c:v>1998</c:v>
                </c:pt>
                <c:pt idx="26">
                  <c:v>1999</c:v>
                </c:pt>
                <c:pt idx="27">
                  <c:v>2000</c:v>
                </c:pt>
                <c:pt idx="28">
                  <c:v>2001</c:v>
                </c:pt>
                <c:pt idx="29">
                  <c:v>2002</c:v>
                </c:pt>
                <c:pt idx="30">
                  <c:v>2003</c:v>
                </c:pt>
                <c:pt idx="31">
                  <c:v>2004</c:v>
                </c:pt>
                <c:pt idx="32">
                  <c:v>2005</c:v>
                </c:pt>
                <c:pt idx="33">
                  <c:v>2006</c:v>
                </c:pt>
                <c:pt idx="34">
                  <c:v>2007</c:v>
                </c:pt>
                <c:pt idx="35">
                  <c:v>2008</c:v>
                </c:pt>
                <c:pt idx="36">
                  <c:v>2009</c:v>
                </c:pt>
                <c:pt idx="37">
                  <c:v>2010</c:v>
                </c:pt>
                <c:pt idx="38">
                  <c:v>2011</c:v>
                </c:pt>
                <c:pt idx="39">
                  <c:v>2012</c:v>
                </c:pt>
                <c:pt idx="40">
                  <c:v>2013</c:v>
                </c:pt>
                <c:pt idx="41">
                  <c:v>2014</c:v>
                </c:pt>
                <c:pt idx="42">
                  <c:v>2015</c:v>
                </c:pt>
                <c:pt idx="43">
                  <c:v>2016</c:v>
                </c:pt>
              </c:numCache>
            </c:numRef>
          </c:cat>
          <c:val>
            <c:numRef>
              <c:f>'El output'!$C$23:$C$66</c:f>
              <c:numCache>
                <c:formatCode>General</c:formatCode>
                <c:ptCount val="44"/>
                <c:pt idx="0">
                  <c:v>1.2270000000000001</c:v>
                </c:pt>
                <c:pt idx="1">
                  <c:v>1.0609999999999999</c:v>
                </c:pt>
                <c:pt idx="2">
                  <c:v>0.80200000000000005</c:v>
                </c:pt>
                <c:pt idx="3">
                  <c:v>0.98899999999999999</c:v>
                </c:pt>
                <c:pt idx="4">
                  <c:v>1.06</c:v>
                </c:pt>
                <c:pt idx="5">
                  <c:v>1.2010000000000001</c:v>
                </c:pt>
                <c:pt idx="6">
                  <c:v>1.615</c:v>
                </c:pt>
                <c:pt idx="7">
                  <c:v>1.89</c:v>
                </c:pt>
                <c:pt idx="8">
                  <c:v>1.9239999999999999</c:v>
                </c:pt>
                <c:pt idx="9">
                  <c:v>1.1419999999999999</c:v>
                </c:pt>
                <c:pt idx="10">
                  <c:v>1.3640000000000001</c:v>
                </c:pt>
                <c:pt idx="11">
                  <c:v>2.1</c:v>
                </c:pt>
                <c:pt idx="12">
                  <c:v>1.7250000000000001</c:v>
                </c:pt>
                <c:pt idx="13">
                  <c:v>1.585</c:v>
                </c:pt>
                <c:pt idx="14">
                  <c:v>1.538</c:v>
                </c:pt>
                <c:pt idx="15">
                  <c:v>3.0169999999999999</c:v>
                </c:pt>
                <c:pt idx="16">
                  <c:v>5.4059999999999997</c:v>
                </c:pt>
                <c:pt idx="17">
                  <c:v>6.5250000000000004</c:v>
                </c:pt>
                <c:pt idx="18">
                  <c:v>4.25</c:v>
                </c:pt>
                <c:pt idx="19">
                  <c:v>2.601</c:v>
                </c:pt>
                <c:pt idx="20">
                  <c:v>2.8490000000000002</c:v>
                </c:pt>
                <c:pt idx="21">
                  <c:v>4.6929999999999996</c:v>
                </c:pt>
                <c:pt idx="22">
                  <c:v>6.391</c:v>
                </c:pt>
                <c:pt idx="23">
                  <c:v>9.4990000000000006</c:v>
                </c:pt>
                <c:pt idx="24">
                  <c:v>9.3740000000000006</c:v>
                </c:pt>
                <c:pt idx="25">
                  <c:v>11.342000000000001</c:v>
                </c:pt>
                <c:pt idx="26">
                  <c:v>12.77</c:v>
                </c:pt>
                <c:pt idx="27">
                  <c:v>8.4670000000000005</c:v>
                </c:pt>
                <c:pt idx="28">
                  <c:v>4.8369999999999997</c:v>
                </c:pt>
                <c:pt idx="29">
                  <c:v>5.0519999999999996</c:v>
                </c:pt>
                <c:pt idx="30">
                  <c:v>4.8780000000000001</c:v>
                </c:pt>
                <c:pt idx="31">
                  <c:v>7.718</c:v>
                </c:pt>
                <c:pt idx="32">
                  <c:v>7.2119999999999997</c:v>
                </c:pt>
                <c:pt idx="33">
                  <c:v>10.599</c:v>
                </c:pt>
                <c:pt idx="34">
                  <c:v>13.259</c:v>
                </c:pt>
                <c:pt idx="35">
                  <c:v>14.112</c:v>
                </c:pt>
                <c:pt idx="36">
                  <c:v>14.897</c:v>
                </c:pt>
                <c:pt idx="37">
                  <c:v>16.866</c:v>
                </c:pt>
                <c:pt idx="38">
                  <c:v>19.619</c:v>
                </c:pt>
                <c:pt idx="39">
                  <c:v>25.337</c:v>
                </c:pt>
                <c:pt idx="40">
                  <c:v>30.234999999999999</c:v>
                </c:pt>
                <c:pt idx="41">
                  <c:v>26.006</c:v>
                </c:pt>
                <c:pt idx="42">
                  <c:v>28.001999999999999</c:v>
                </c:pt>
                <c:pt idx="43">
                  <c:v>32.090000000000003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5-D4D7-451E-969D-97E4EC27A319}"/>
            </c:ext>
          </c:extLst>
        </c:ser>
        <c:ser>
          <c:idx val="1"/>
          <c:order val="6"/>
          <c:tx>
            <c:strRef>
              <c:f>'El output'!$E$22</c:f>
              <c:strCache>
                <c:ptCount val="1"/>
                <c:pt idx="0">
                  <c:v>Petróleo</c:v>
                </c:pt>
              </c:strCache>
            </c:strRef>
          </c:tx>
          <c:spPr>
            <a:solidFill>
              <a:srgbClr val="666C8B"/>
            </a:solidFill>
            <a:ln w="12700">
              <a:solidFill>
                <a:schemeClr val="bg1"/>
              </a:solidFill>
              <a:prstDash val="sysDot"/>
            </a:ln>
          </c:spPr>
          <c:cat>
            <c:numRef>
              <c:f>'El output'!$B$23:$B$66</c:f>
              <c:numCache>
                <c:formatCode>General</c:formatCode>
                <c:ptCount val="44"/>
                <c:pt idx="0">
                  <c:v>1973</c:v>
                </c:pt>
                <c:pt idx="1">
                  <c:v>1974</c:v>
                </c:pt>
                <c:pt idx="2">
                  <c:v>1975</c:v>
                </c:pt>
                <c:pt idx="3">
                  <c:v>1976</c:v>
                </c:pt>
                <c:pt idx="4">
                  <c:v>1977</c:v>
                </c:pt>
                <c:pt idx="5">
                  <c:v>1978</c:v>
                </c:pt>
                <c:pt idx="6">
                  <c:v>1979</c:v>
                </c:pt>
                <c:pt idx="7">
                  <c:v>1980</c:v>
                </c:pt>
                <c:pt idx="8">
                  <c:v>1981</c:v>
                </c:pt>
                <c:pt idx="9">
                  <c:v>1982</c:v>
                </c:pt>
                <c:pt idx="10">
                  <c:v>1983</c:v>
                </c:pt>
                <c:pt idx="11">
                  <c:v>1984</c:v>
                </c:pt>
                <c:pt idx="12">
                  <c:v>1985</c:v>
                </c:pt>
                <c:pt idx="13">
                  <c:v>1986</c:v>
                </c:pt>
                <c:pt idx="14">
                  <c:v>1987</c:v>
                </c:pt>
                <c:pt idx="15">
                  <c:v>1988</c:v>
                </c:pt>
                <c:pt idx="16">
                  <c:v>1989</c:v>
                </c:pt>
                <c:pt idx="17">
                  <c:v>1990</c:v>
                </c:pt>
                <c:pt idx="18">
                  <c:v>1991</c:v>
                </c:pt>
                <c:pt idx="19">
                  <c:v>1992</c:v>
                </c:pt>
                <c:pt idx="20">
                  <c:v>1993</c:v>
                </c:pt>
                <c:pt idx="21">
                  <c:v>1994</c:v>
                </c:pt>
                <c:pt idx="22">
                  <c:v>1995</c:v>
                </c:pt>
                <c:pt idx="23">
                  <c:v>1996</c:v>
                </c:pt>
                <c:pt idx="24">
                  <c:v>1997</c:v>
                </c:pt>
                <c:pt idx="25">
                  <c:v>1998</c:v>
                </c:pt>
                <c:pt idx="26">
                  <c:v>1999</c:v>
                </c:pt>
                <c:pt idx="27">
                  <c:v>2000</c:v>
                </c:pt>
                <c:pt idx="28">
                  <c:v>2001</c:v>
                </c:pt>
                <c:pt idx="29">
                  <c:v>2002</c:v>
                </c:pt>
                <c:pt idx="30">
                  <c:v>2003</c:v>
                </c:pt>
                <c:pt idx="31">
                  <c:v>2004</c:v>
                </c:pt>
                <c:pt idx="32">
                  <c:v>2005</c:v>
                </c:pt>
                <c:pt idx="33">
                  <c:v>2006</c:v>
                </c:pt>
                <c:pt idx="34">
                  <c:v>2007</c:v>
                </c:pt>
                <c:pt idx="35">
                  <c:v>2008</c:v>
                </c:pt>
                <c:pt idx="36">
                  <c:v>2009</c:v>
                </c:pt>
                <c:pt idx="37">
                  <c:v>2010</c:v>
                </c:pt>
                <c:pt idx="38">
                  <c:v>2011</c:v>
                </c:pt>
                <c:pt idx="39">
                  <c:v>2012</c:v>
                </c:pt>
                <c:pt idx="40">
                  <c:v>2013</c:v>
                </c:pt>
                <c:pt idx="41">
                  <c:v>2014</c:v>
                </c:pt>
                <c:pt idx="42">
                  <c:v>2015</c:v>
                </c:pt>
                <c:pt idx="43">
                  <c:v>2016</c:v>
                </c:pt>
              </c:numCache>
            </c:numRef>
          </c:cat>
          <c:val>
            <c:numRef>
              <c:f>'El output'!$E$23:$E$66</c:f>
              <c:numCache>
                <c:formatCode>General</c:formatCode>
                <c:ptCount val="44"/>
                <c:pt idx="0">
                  <c:v>1.7949999999999999</c:v>
                </c:pt>
                <c:pt idx="1">
                  <c:v>1.7250000000000001</c:v>
                </c:pt>
                <c:pt idx="2">
                  <c:v>1.3959999999999999</c:v>
                </c:pt>
                <c:pt idx="3">
                  <c:v>1.5249999999999999</c:v>
                </c:pt>
                <c:pt idx="4">
                  <c:v>1.5629999999999999</c:v>
                </c:pt>
                <c:pt idx="5">
                  <c:v>1.7030000000000001</c:v>
                </c:pt>
                <c:pt idx="6">
                  <c:v>1.853</c:v>
                </c:pt>
                <c:pt idx="7">
                  <c:v>1.732</c:v>
                </c:pt>
                <c:pt idx="8">
                  <c:v>1.611</c:v>
                </c:pt>
                <c:pt idx="9">
                  <c:v>1.4830000000000001</c:v>
                </c:pt>
                <c:pt idx="10">
                  <c:v>1.2509999999999999</c:v>
                </c:pt>
                <c:pt idx="11">
                  <c:v>1.012</c:v>
                </c:pt>
                <c:pt idx="12">
                  <c:v>0.83399999999999996</c:v>
                </c:pt>
                <c:pt idx="13">
                  <c:v>0.81100000000000005</c:v>
                </c:pt>
                <c:pt idx="14">
                  <c:v>0.76400000000000001</c:v>
                </c:pt>
                <c:pt idx="15">
                  <c:v>0.75600000000000001</c:v>
                </c:pt>
                <c:pt idx="16">
                  <c:v>1.2969999999999999</c:v>
                </c:pt>
                <c:pt idx="17">
                  <c:v>1.768</c:v>
                </c:pt>
                <c:pt idx="18">
                  <c:v>1.3480000000000001</c:v>
                </c:pt>
                <c:pt idx="19">
                  <c:v>1.0760000000000001</c:v>
                </c:pt>
                <c:pt idx="20">
                  <c:v>1.264</c:v>
                </c:pt>
                <c:pt idx="21">
                  <c:v>1.512</c:v>
                </c:pt>
                <c:pt idx="22">
                  <c:v>1.0409999999999999</c:v>
                </c:pt>
                <c:pt idx="23">
                  <c:v>2.3479999999999999</c:v>
                </c:pt>
                <c:pt idx="24">
                  <c:v>2.23</c:v>
                </c:pt>
                <c:pt idx="25">
                  <c:v>1.9530000000000001</c:v>
                </c:pt>
                <c:pt idx="26">
                  <c:v>3.3969999999999998</c:v>
                </c:pt>
                <c:pt idx="27">
                  <c:v>1.7050000000000001</c:v>
                </c:pt>
                <c:pt idx="28">
                  <c:v>1.2749999999999999</c:v>
                </c:pt>
                <c:pt idx="29">
                  <c:v>1.48</c:v>
                </c:pt>
                <c:pt idx="30">
                  <c:v>1.887</c:v>
                </c:pt>
                <c:pt idx="31">
                  <c:v>2.835</c:v>
                </c:pt>
                <c:pt idx="32">
                  <c:v>3.3919999999999999</c:v>
                </c:pt>
                <c:pt idx="33">
                  <c:v>2.7160000000000002</c:v>
                </c:pt>
                <c:pt idx="34">
                  <c:v>14.785</c:v>
                </c:pt>
                <c:pt idx="35">
                  <c:v>16.09</c:v>
                </c:pt>
                <c:pt idx="36">
                  <c:v>12.148999999999999</c:v>
                </c:pt>
                <c:pt idx="37">
                  <c:v>8.4700000000000006</c:v>
                </c:pt>
                <c:pt idx="38">
                  <c:v>6.3550000000000004</c:v>
                </c:pt>
                <c:pt idx="39">
                  <c:v>6.1440000000000001</c:v>
                </c:pt>
                <c:pt idx="40">
                  <c:v>5.4509999999999996</c:v>
                </c:pt>
                <c:pt idx="41">
                  <c:v>4.7080000000000002</c:v>
                </c:pt>
                <c:pt idx="42">
                  <c:v>3.1560000000000001</c:v>
                </c:pt>
                <c:pt idx="43">
                  <c:v>2.984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6-D4D7-451E-969D-97E4EC27A31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97219160"/>
        <c:axId val="497218768"/>
      </c:areaChart>
      <c:catAx>
        <c:axId val="49721916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ln w="12700">
            <a:solidFill>
              <a:schemeClr val="tx1">
                <a:lumMod val="50000"/>
                <a:lumOff val="50000"/>
              </a:schemeClr>
            </a:solidFill>
            <a:prstDash val="solid"/>
          </a:ln>
        </c:spPr>
        <c:crossAx val="497218768"/>
        <c:crossesAt val="0"/>
        <c:auto val="1"/>
        <c:lblAlgn val="ctr"/>
        <c:lblOffset val="100"/>
        <c:tickLblSkip val="6"/>
        <c:tickMarkSkip val="3"/>
        <c:noMultiLvlLbl val="1"/>
      </c:catAx>
      <c:valAx>
        <c:axId val="497218768"/>
        <c:scaling>
          <c:orientation val="minMax"/>
          <c:max val="100"/>
        </c:scaling>
        <c:delete val="0"/>
        <c:axPos val="l"/>
        <c:majorGridlines>
          <c:spPr>
            <a:ln w="12700">
              <a:solidFill>
                <a:schemeClr val="bg1">
                  <a:lumMod val="75000"/>
                </a:schemeClr>
              </a:solidFill>
              <a:prstDash val="solid"/>
            </a:ln>
          </c:spPr>
        </c:majorGridlines>
        <c:title>
          <c:tx>
            <c:strRef>
              <c:f>'El output'!$C$11</c:f>
              <c:strCache>
                <c:ptCount val="1"/>
                <c:pt idx="0">
                  <c:v>TWh</c:v>
                </c:pt>
              </c:strCache>
            </c:strRef>
          </c:tx>
          <c:layout>
            <c:manualLayout>
              <c:xMode val="edge"/>
              <c:yMode val="edge"/>
              <c:x val="4.0371555638742861E-2"/>
              <c:y val="3.2427483805514321E-3"/>
            </c:manualLayout>
          </c:layout>
          <c:overlay val="0"/>
          <c:txPr>
            <a:bodyPr rot="0" vert="horz"/>
            <a:lstStyle/>
            <a:p>
              <a:pPr>
                <a:defRPr/>
              </a:pPr>
              <a:endParaRPr lang="es-CL"/>
            </a:p>
          </c:txPr>
        </c:title>
        <c:numFmt formatCode="General" sourceLinked="0"/>
        <c:majorTickMark val="in"/>
        <c:minorTickMark val="none"/>
        <c:tickLblPos val="nextTo"/>
        <c:spPr>
          <a:ln w="12700">
            <a:noFill/>
            <a:prstDash val="solid"/>
          </a:ln>
        </c:spPr>
        <c:crossAx val="497219160"/>
        <c:crosses val="autoZero"/>
        <c:crossBetween val="between"/>
        <c:majorUnit val="20"/>
      </c:valAx>
      <c:spPr>
        <a:noFill/>
        <a:ln w="12700">
          <a:noFill/>
          <a:prstDash val="solid"/>
        </a:ln>
      </c:spPr>
    </c:plotArea>
    <c:legend>
      <c:legendPos val="r"/>
      <c:layout>
        <c:manualLayout>
          <c:xMode val="edge"/>
          <c:yMode val="edge"/>
          <c:x val="0.73117713072648505"/>
          <c:y val="0.25158293242888591"/>
          <c:w val="0.25437396019294267"/>
          <c:h val="0.68293839492521879"/>
        </c:manualLayout>
      </c:layout>
      <c:overlay val="0"/>
    </c:legend>
    <c:plotVisOnly val="1"/>
    <c:dispBlanksAs val="zero"/>
    <c:showDLblsOverMax val="0"/>
  </c:chart>
  <c:spPr>
    <a:noFill/>
    <a:ln>
      <a:noFill/>
    </a:ln>
  </c:spPr>
  <c:txPr>
    <a:bodyPr/>
    <a:lstStyle/>
    <a:p>
      <a:pPr>
        <a:defRPr sz="1200" b="0" i="0">
          <a:solidFill>
            <a:schemeClr val="tx1">
              <a:lumMod val="75000"/>
              <a:lumOff val="25000"/>
            </a:schemeClr>
          </a:solidFill>
          <a:latin typeface="Arial Narrow" panose="020B0606020202030204" pitchFamily="34" charset="0"/>
          <a:ea typeface="Gill Sans MT Condensed"/>
          <a:cs typeface="Gill Sans MT Condensed"/>
        </a:defRPr>
      </a:pPr>
      <a:endParaRPr lang="es-CL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1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1" y="2"/>
            <a:ext cx="3010755" cy="462120"/>
          </a:xfrm>
          <a:prstGeom prst="rect">
            <a:avLst/>
          </a:prstGeom>
        </p:spPr>
        <p:txBody>
          <a:bodyPr vert="horz" wrap="square" lIns="91431" tIns="45715" rIns="91431" bIns="45715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ヒラギノ角ゴ Pro W3" pitchFamily="-110" charset="-128"/>
                <a:cs typeface="+mn-cs"/>
              </a:defRPr>
            </a:lvl1pPr>
          </a:lstStyle>
          <a:p>
            <a:pPr>
              <a:defRPr/>
            </a:pPr>
            <a:endParaRPr lang="es-ES_tradnl" dirty="0"/>
          </a:p>
        </p:txBody>
      </p:sp>
      <p:sp>
        <p:nvSpPr>
          <p:cNvPr id="3" name="Marcador de fecha 2"/>
          <p:cNvSpPr>
            <a:spLocks noGrp="1"/>
          </p:cNvSpPr>
          <p:nvPr>
            <p:ph type="dt" sz="quarter" idx="1"/>
          </p:nvPr>
        </p:nvSpPr>
        <p:spPr>
          <a:xfrm>
            <a:off x="3937747" y="2"/>
            <a:ext cx="3010755" cy="462120"/>
          </a:xfrm>
          <a:prstGeom prst="rect">
            <a:avLst/>
          </a:prstGeom>
        </p:spPr>
        <p:txBody>
          <a:bodyPr vert="horz" wrap="square" lIns="91431" tIns="45715" rIns="91431" bIns="45715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ea typeface="ヒラギノ角ゴ Pro W3" pitchFamily="1" charset="-128"/>
              </a:defRPr>
            </a:lvl1pPr>
          </a:lstStyle>
          <a:p>
            <a:pPr>
              <a:defRPr/>
            </a:pPr>
            <a:fld id="{2E7054F6-2D47-4913-940A-DD2D47191DCF}" type="datetime1">
              <a:rPr lang="es-ES_tradnl"/>
              <a:pPr>
                <a:defRPr/>
              </a:pPr>
              <a:t>30/08/2018</a:t>
            </a:fld>
            <a:endParaRPr lang="es-ES_tradnl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2"/>
          </p:nvPr>
        </p:nvSpPr>
        <p:spPr>
          <a:xfrm>
            <a:off x="1" y="8772379"/>
            <a:ext cx="3010755" cy="462120"/>
          </a:xfrm>
          <a:prstGeom prst="rect">
            <a:avLst/>
          </a:prstGeom>
        </p:spPr>
        <p:txBody>
          <a:bodyPr vert="horz" wrap="square" lIns="91431" tIns="45715" rIns="91431" bIns="45715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ヒラギノ角ゴ Pro W3" pitchFamily="-110" charset="-128"/>
                <a:cs typeface="+mn-cs"/>
              </a:defRPr>
            </a:lvl1pPr>
          </a:lstStyle>
          <a:p>
            <a:pPr>
              <a:defRPr/>
            </a:pPr>
            <a:endParaRPr lang="es-ES_tradnl" dirty="0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3"/>
          </p:nvPr>
        </p:nvSpPr>
        <p:spPr>
          <a:xfrm>
            <a:off x="3937747" y="8772379"/>
            <a:ext cx="3010755" cy="462120"/>
          </a:xfrm>
          <a:prstGeom prst="rect">
            <a:avLst/>
          </a:prstGeom>
        </p:spPr>
        <p:txBody>
          <a:bodyPr vert="horz" wrap="square" lIns="91431" tIns="45715" rIns="91431" bIns="45715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ea typeface="ヒラギノ角ゴ Pro W3" pitchFamily="1" charset="-128"/>
              </a:defRPr>
            </a:lvl1pPr>
          </a:lstStyle>
          <a:p>
            <a:pPr>
              <a:defRPr/>
            </a:pPr>
            <a:fld id="{AE02252B-F001-4633-9AEB-7040F7A18FEB}" type="slidenum">
              <a:rPr lang="es-ES_tradnl"/>
              <a:pPr>
                <a:defRPr/>
              </a:pPr>
              <a:t>‹Nº›</a:t>
            </a:fld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25369467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2"/>
            <a:ext cx="3010755" cy="462120"/>
          </a:xfrm>
          <a:prstGeom prst="rect">
            <a:avLst/>
          </a:prstGeom>
        </p:spPr>
        <p:txBody>
          <a:bodyPr vert="horz" wrap="square" lIns="91431" tIns="45715" rIns="91431" bIns="45715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-110" charset="0"/>
                <a:ea typeface="ヒラギノ角ゴ Pro W3" pitchFamily="-110" charset="-128"/>
                <a:cs typeface="+mn-cs"/>
              </a:defRPr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37747" y="2"/>
            <a:ext cx="3010755" cy="462120"/>
          </a:xfrm>
          <a:prstGeom prst="rect">
            <a:avLst/>
          </a:prstGeom>
        </p:spPr>
        <p:txBody>
          <a:bodyPr vert="horz" wrap="square" lIns="91431" tIns="45715" rIns="91431" bIns="45715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  <a:ea typeface="ヒラギノ角ゴ Pro W3" pitchFamily="1" charset="-128"/>
              </a:defRPr>
            </a:lvl1pPr>
          </a:lstStyle>
          <a:p>
            <a:pPr>
              <a:defRPr/>
            </a:pPr>
            <a:fld id="{BB4F62C6-03C4-420E-905B-BFE699220949}" type="datetime1">
              <a:rPr lang="en-US"/>
              <a:pPr>
                <a:defRPr/>
              </a:pPr>
              <a:t>8/30/2018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96875" y="692150"/>
            <a:ext cx="6156325" cy="34639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wrap="square" lIns="91431" tIns="45715" rIns="91431" bIns="45715" numCol="1" anchor="ctr" anchorCtr="0" compatLnSpc="1">
            <a:prstTxWarp prst="textNoShape">
              <a:avLst/>
            </a:prstTxWarp>
          </a:bodyPr>
          <a:lstStyle/>
          <a:p>
            <a:pPr lvl="0"/>
            <a:endParaRPr lang="es-E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95639" y="4387769"/>
            <a:ext cx="5558801" cy="4155919"/>
          </a:xfrm>
          <a:prstGeom prst="rect">
            <a:avLst/>
          </a:prstGeom>
        </p:spPr>
        <p:txBody>
          <a:bodyPr vert="horz" wrap="square" lIns="91431" tIns="45715" rIns="91431" bIns="45715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8772379"/>
            <a:ext cx="3010755" cy="462120"/>
          </a:xfrm>
          <a:prstGeom prst="rect">
            <a:avLst/>
          </a:prstGeom>
        </p:spPr>
        <p:txBody>
          <a:bodyPr vert="horz" wrap="square" lIns="91431" tIns="45715" rIns="91431" bIns="45715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-110" charset="0"/>
                <a:ea typeface="ヒラギノ角ゴ Pro W3" pitchFamily="-110" charset="-128"/>
                <a:cs typeface="+mn-cs"/>
              </a:defRPr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37747" y="8772379"/>
            <a:ext cx="3010755" cy="462120"/>
          </a:xfrm>
          <a:prstGeom prst="rect">
            <a:avLst/>
          </a:prstGeom>
        </p:spPr>
        <p:txBody>
          <a:bodyPr vert="horz" wrap="square" lIns="91431" tIns="45715" rIns="91431" bIns="45715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  <a:ea typeface="ヒラギノ角ゴ Pro W3" pitchFamily="1" charset="-128"/>
              </a:defRPr>
            </a:lvl1pPr>
          </a:lstStyle>
          <a:p>
            <a:pPr>
              <a:defRPr/>
            </a:pPr>
            <a:fld id="{17D2C71D-12F0-4F3E-8BB4-EBF21B951461}" type="slidenum">
              <a:rPr lang="en-US"/>
              <a:pPr>
                <a:defRPr/>
              </a:pPr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425797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ヒラギノ角ゴ Pro W3" charset="-128"/>
        <a:cs typeface="ヒラギノ角ゴ Pro W3" charset="-128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ヒラギノ角ゴ Pro W3" charset="-128"/>
        <a:cs typeface="ヒラギノ角ゴ Pro W3" charset="0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ヒラギノ角ゴ Pro W3" charset="-128"/>
        <a:cs typeface="ヒラギノ角ゴ Pro W3" charset="0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ヒラギノ角ゴ Pro W3" charset="-128"/>
        <a:cs typeface="ヒラギノ角ゴ Pro W3" charset="0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ヒラギノ角ゴ Pro W3" charset="-128"/>
        <a:cs typeface="ヒラギノ角ゴ Pro W3" charset="0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2947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l"/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84455768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CL" sz="1200" dirty="0">
              <a:latin typeface="+mn-lt"/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7D2C71D-12F0-4F3E-8BB4-EBF21B951461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10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362896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CL" sz="1200" dirty="0">
              <a:latin typeface="+mn-lt"/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7D2C71D-12F0-4F3E-8BB4-EBF21B951461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11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397688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CL" sz="1200" dirty="0">
              <a:latin typeface="+mn-lt"/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7D2C71D-12F0-4F3E-8BB4-EBF21B951461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12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731222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 sz="1200" kern="1200" dirty="0" smtClean="0">
              <a:solidFill>
                <a:schemeClr val="tx1"/>
              </a:solidFill>
              <a:effectLst/>
              <a:latin typeface="Calibri" panose="020F0502020204030204" pitchFamily="34" charset="0"/>
              <a:ea typeface="ヒラギノ角ゴ Pro W3" charset="-128"/>
              <a:cs typeface="Calibri" panose="020F0502020204030204" pitchFamily="34" charset="0"/>
            </a:endParaRP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8A15ED-2CB6-420E-AC88-4F109A44B607}" type="slidenum">
              <a:rPr lang="es-CL" smtClean="0">
                <a:solidFill>
                  <a:prstClr val="black"/>
                </a:solidFill>
              </a:rPr>
              <a:pPr/>
              <a:t>13</a:t>
            </a:fld>
            <a:endParaRPr lang="es-C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257410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CL" sz="1200" dirty="0">
              <a:latin typeface="+mn-lt"/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7D2C71D-12F0-4F3E-8BB4-EBF21B951461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14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78742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CL" sz="1200" dirty="0">
              <a:latin typeface="+mn-lt"/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7D2C71D-12F0-4F3E-8BB4-EBF21B951461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15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78742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202" name="Marcador de imagen de diapositiva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79203" name="Marcador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smtClean="0"/>
          </a:p>
        </p:txBody>
      </p:sp>
      <p:sp>
        <p:nvSpPr>
          <p:cNvPr id="179204" name="Marcador de número de diapositiva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fld id="{F9188FB4-8B09-4FB0-A02C-5C165C211BF6}" type="slidenum">
              <a:rPr lang="es-CL" altLang="es-CL" smtClean="0">
                <a:solidFill>
                  <a:srgbClr val="000000"/>
                </a:solidFill>
              </a:rPr>
              <a:pPr/>
              <a:t>16</a:t>
            </a:fld>
            <a:endParaRPr lang="es-CL" altLang="es-CL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933875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442" name="Marcador de imagen de diapositiva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89443" name="Marcador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smtClean="0"/>
          </a:p>
        </p:txBody>
      </p:sp>
      <p:sp>
        <p:nvSpPr>
          <p:cNvPr id="189444" name="Marcador de número de diapositiva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fld id="{471EACDE-D80E-4BD3-9FF1-5F36F56BB1E8}" type="slidenum">
              <a:rPr lang="es-CL" altLang="es-CL" smtClean="0">
                <a:solidFill>
                  <a:srgbClr val="000000"/>
                </a:solidFill>
              </a:rPr>
              <a:pPr/>
              <a:t>17</a:t>
            </a:fld>
            <a:endParaRPr lang="es-CL" altLang="es-CL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194683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CL" sz="1200" dirty="0">
              <a:latin typeface="+mn-lt"/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7D2C71D-12F0-4F3E-8BB4-EBF21B951461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18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362896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CL" sz="1200" dirty="0">
              <a:latin typeface="+mn-lt"/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7D2C71D-12F0-4F3E-8BB4-EBF21B951461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19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73608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 sz="1200" kern="1200" dirty="0" smtClean="0">
              <a:solidFill>
                <a:schemeClr val="tx1"/>
              </a:solidFill>
              <a:effectLst/>
              <a:latin typeface="Calibri" panose="020F0502020204030204" pitchFamily="34" charset="0"/>
              <a:ea typeface="ヒラギノ角ゴ Pro W3" charset="-128"/>
              <a:cs typeface="Calibri" panose="020F0502020204030204" pitchFamily="34" charset="0"/>
            </a:endParaRP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8A15ED-2CB6-420E-AC88-4F109A44B607}" type="slidenum">
              <a:rPr lang="es-CL" smtClean="0">
                <a:solidFill>
                  <a:prstClr val="black"/>
                </a:solidFill>
              </a:rPr>
              <a:pPr/>
              <a:t>2</a:t>
            </a:fld>
            <a:endParaRPr lang="es-C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103461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2947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 dirty="0" smtClean="0"/>
          </a:p>
        </p:txBody>
      </p:sp>
    </p:spTree>
    <p:extLst>
      <p:ext uri="{BB962C8B-B14F-4D97-AF65-F5344CB8AC3E}">
        <p14:creationId xmlns:p14="http://schemas.microsoft.com/office/powerpoint/2010/main" val="327185460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CL" sz="1200" dirty="0">
              <a:latin typeface="+mn-lt"/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7D2C71D-12F0-4F3E-8BB4-EBF21B951461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3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23626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CL" sz="1200" dirty="0">
              <a:latin typeface="+mn-lt"/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7D2C71D-12F0-4F3E-8BB4-EBF21B951461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4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005313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CL" sz="1200" dirty="0">
              <a:latin typeface="+mn-lt"/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7D2C71D-12F0-4F3E-8BB4-EBF21B951461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5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78742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CL" sz="1200" dirty="0">
              <a:latin typeface="+mn-lt"/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7D2C71D-12F0-4F3E-8BB4-EBF21B951461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6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78742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CL" sz="1200" dirty="0">
              <a:latin typeface="+mn-lt"/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7D2C71D-12F0-4F3E-8BB4-EBF21B951461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7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448552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 sz="1200" kern="1200" dirty="0" smtClean="0">
              <a:solidFill>
                <a:schemeClr val="tx1"/>
              </a:solidFill>
              <a:effectLst/>
              <a:latin typeface="Calibri" panose="020F0502020204030204" pitchFamily="34" charset="0"/>
              <a:ea typeface="ヒラギノ角ゴ Pro W3" charset="-128"/>
              <a:cs typeface="Calibri" panose="020F0502020204030204" pitchFamily="34" charset="0"/>
            </a:endParaRP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8A15ED-2CB6-420E-AC88-4F109A44B607}" type="slidenum">
              <a:rPr lang="es-CL" smtClean="0">
                <a:solidFill>
                  <a:prstClr val="black"/>
                </a:solidFill>
              </a:rPr>
              <a:pPr/>
              <a:t>8</a:t>
            </a:fld>
            <a:endParaRPr lang="es-C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978186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CL" sz="1200" dirty="0">
              <a:latin typeface="+mn-lt"/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7D2C71D-12F0-4F3E-8BB4-EBF21B951461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9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7874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200154"/>
            <a:ext cx="7772400" cy="702469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tabLst/>
              <a:defRPr sz="4400"/>
            </a:lvl1pPr>
          </a:lstStyle>
          <a:p>
            <a:pPr lvl="0"/>
            <a:r>
              <a:rPr lang="en-US" noProof="0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1943100"/>
            <a:ext cx="6400800" cy="457200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3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noProof="0" dirty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34" charset="0"/>
                <a:ea typeface="ヒラギノ角ゴ Pro W3" pitchFamily="1" charset="-128"/>
              </a:defRPr>
            </a:lvl1pPr>
          </a:lstStyle>
          <a:p>
            <a:pPr>
              <a:defRPr/>
            </a:pPr>
            <a:fld id="{724119CB-05B6-4847-900C-42788D673BF8}" type="datetime1">
              <a:rPr lang="es-ES"/>
              <a:pPr>
                <a:defRPr/>
              </a:pPr>
              <a:t>30/08/2018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-110" charset="0"/>
                <a:ea typeface="ヒラギノ角ゴ Pro W3" pitchFamily="-110" charset="-128"/>
                <a:cs typeface="+mn-cs"/>
              </a:defRPr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34" charset="0"/>
                <a:ea typeface="ヒラギノ角ゴ Pro W3" pitchFamily="1" charset="-128"/>
              </a:defRPr>
            </a:lvl1pPr>
          </a:lstStyle>
          <a:p>
            <a:pPr>
              <a:defRPr/>
            </a:pPr>
            <a:fld id="{5BFB4BC1-6DAD-4E1C-9C48-50756F22BAD7}" type="slidenum">
              <a:rPr lang="en-US"/>
              <a:pPr>
                <a:defRPr/>
              </a:pPr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80580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latin typeface="Verdana" pitchFamily="-110" charset="0"/>
                <a:ea typeface="ヒラギノ角ゴ Pro W3" pitchFamily="-110" charset="-128"/>
                <a:cs typeface="+mn-cs"/>
              </a:defRPr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4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1BDFF3-88FC-4717-A643-D3269FE8ACC6}" type="slidenum">
              <a:rPr lang="en-US"/>
              <a:pPr>
                <a:defRPr/>
              </a:pPr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81934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latin typeface="Verdana" pitchFamily="-110" charset="0"/>
                <a:ea typeface="ヒラギノ角ゴ Pro W3" pitchFamily="-110" charset="-128"/>
                <a:cs typeface="+mn-cs"/>
              </a:defRPr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3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CAECE7-C98C-4091-8996-535A6D506EC2}" type="slidenum">
              <a:rPr lang="en-US"/>
              <a:pPr>
                <a:defRPr/>
              </a:pPr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269999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9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92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9" y="1076328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latin typeface="Verdana" pitchFamily="-110" charset="0"/>
                <a:ea typeface="ヒラギノ角ゴ Pro W3" pitchFamily="-110" charset="-128"/>
                <a:cs typeface="+mn-cs"/>
              </a:defRPr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B8EDA0-DCCD-43CC-A58C-0D59257883FF}" type="slidenum">
              <a:rPr lang="en-US"/>
              <a:pPr>
                <a:defRPr/>
              </a:pPr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787927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7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latin typeface="Verdana" pitchFamily="-110" charset="0"/>
                <a:ea typeface="ヒラギノ角ゴ Pro W3" pitchFamily="-110" charset="-128"/>
                <a:cs typeface="+mn-cs"/>
              </a:defRPr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C4845C-F85C-4D06-B30A-E3BDF4FACD9D}" type="slidenum">
              <a:rPr lang="en-US"/>
              <a:pPr>
                <a:defRPr/>
              </a:pPr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97951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latin typeface="Verdana" pitchFamily="-110" charset="0"/>
                <a:ea typeface="ヒラギノ角ゴ Pro W3" pitchFamily="-110" charset="-128"/>
                <a:cs typeface="+mn-cs"/>
              </a:defRPr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31EE07-1187-4B0B-9C27-CF164A64F6C4}" type="slidenum">
              <a:rPr lang="en-US"/>
              <a:pPr>
                <a:defRPr/>
              </a:pPr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364692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019800" y="205980"/>
            <a:ext cx="2057400" cy="4388644"/>
          </a:xfrm>
        </p:spPr>
        <p:txBody>
          <a:bodyPr vert="eaVert"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80"/>
            <a:ext cx="5410200" cy="4388644"/>
          </a:xfrm>
        </p:spPr>
        <p:txBody>
          <a:bodyPr vert="eaVer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latin typeface="Verdana" pitchFamily="-110" charset="0"/>
                <a:ea typeface="ヒラギノ角ゴ Pro W3" pitchFamily="-110" charset="-128"/>
                <a:cs typeface="+mn-cs"/>
              </a:defRPr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16C15B-4A96-4983-AF93-FE4F685D1786}" type="slidenum">
              <a:rPr lang="en-US"/>
              <a:pPr>
                <a:defRPr/>
              </a:pPr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623792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23"/>
            <a:ext cx="7772400" cy="1102519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34" charset="0"/>
                <a:ea typeface="ヒラギノ角ゴ Pro W3" pitchFamily="1" charset="-128"/>
              </a:defRPr>
            </a:lvl1pPr>
          </a:lstStyle>
          <a:p>
            <a:pPr>
              <a:defRPr/>
            </a:pPr>
            <a:fld id="{14829A98-625C-43F1-981D-5983A0240E02}" type="datetime1">
              <a:rPr lang="es-ES"/>
              <a:pPr>
                <a:defRPr/>
              </a:pPr>
              <a:t>30/08/2018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-110" charset="0"/>
                <a:ea typeface="ヒラギノ角ゴ Pro W3" pitchFamily="-110" charset="-128"/>
                <a:cs typeface="+mn-cs"/>
              </a:defRPr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34" charset="0"/>
                <a:ea typeface="ヒラギノ角ゴ Pro W3" pitchFamily="1" charset="-128"/>
              </a:defRPr>
            </a:lvl1pPr>
          </a:lstStyle>
          <a:p>
            <a:pPr>
              <a:defRPr/>
            </a:pPr>
            <a:fld id="{2A222F4D-F677-4B24-BE9C-3FD01FA29B33}" type="slidenum">
              <a:rPr lang="en-US"/>
              <a:pPr>
                <a:defRPr/>
              </a:pPr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661955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93888"/>
            <a:ext cx="6477000" cy="85725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34" charset="0"/>
                <a:ea typeface="ヒラギノ角ゴ Pro W3" pitchFamily="1" charset="-128"/>
              </a:defRPr>
            </a:lvl1pPr>
          </a:lstStyle>
          <a:p>
            <a:pPr>
              <a:defRPr/>
            </a:pPr>
            <a:fld id="{29E70B53-7FAD-44B4-9BA5-4301C7098DCD}" type="datetime1">
              <a:rPr lang="es-ES"/>
              <a:pPr>
                <a:defRPr/>
              </a:pPr>
              <a:t>30/08/2018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-110" charset="0"/>
                <a:ea typeface="ヒラギノ角ゴ Pro W3" pitchFamily="-110" charset="-128"/>
                <a:cs typeface="+mn-cs"/>
              </a:defRPr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34" charset="0"/>
                <a:ea typeface="ヒラギノ角ゴ Pro W3" pitchFamily="1" charset="-128"/>
              </a:defRPr>
            </a:lvl1pPr>
          </a:lstStyle>
          <a:p>
            <a:pPr>
              <a:defRPr/>
            </a:pPr>
            <a:fld id="{490AC300-843F-450B-BAFE-791132C80A81}" type="slidenum">
              <a:rPr lang="en-US"/>
              <a:pPr>
                <a:defRPr/>
              </a:pPr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703226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34" charset="0"/>
                <a:ea typeface="ヒラギノ角ゴ Pro W3" pitchFamily="1" charset="-128"/>
              </a:defRPr>
            </a:lvl1pPr>
          </a:lstStyle>
          <a:p>
            <a:pPr>
              <a:defRPr/>
            </a:pPr>
            <a:fld id="{52D44FFA-1A96-49D4-BD12-6AEA45D6CC8E}" type="datetime1">
              <a:rPr lang="es-ES"/>
              <a:pPr>
                <a:defRPr/>
              </a:pPr>
              <a:t>30/08/2018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-110" charset="0"/>
                <a:ea typeface="ヒラギノ角ゴ Pro W3" pitchFamily="-110" charset="-128"/>
                <a:cs typeface="+mn-cs"/>
              </a:defRPr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34" charset="0"/>
                <a:ea typeface="ヒラギノ角ゴ Pro W3" pitchFamily="1" charset="-128"/>
              </a:defRPr>
            </a:lvl1pPr>
          </a:lstStyle>
          <a:p>
            <a:pPr>
              <a:defRPr/>
            </a:pPr>
            <a:fld id="{AE6B8930-A726-4B70-BA6B-C610537599B9}" type="slidenum">
              <a:rPr lang="en-US"/>
              <a:pPr>
                <a:defRPr/>
              </a:pPr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980090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93888"/>
            <a:ext cx="6477000" cy="85725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34" charset="0"/>
                <a:ea typeface="ヒラギノ角ゴ Pro W3" pitchFamily="1" charset="-128"/>
              </a:defRPr>
            </a:lvl1pPr>
          </a:lstStyle>
          <a:p>
            <a:pPr>
              <a:defRPr/>
            </a:pPr>
            <a:fld id="{01F4BDF7-DBDE-4516-9D57-DD8A8FCD650B}" type="datetime1">
              <a:rPr lang="es-ES"/>
              <a:pPr>
                <a:defRPr/>
              </a:pPr>
              <a:t>30/08/2018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-110" charset="0"/>
                <a:ea typeface="ヒラギノ角ゴ Pro W3" pitchFamily="-110" charset="-128"/>
                <a:cs typeface="+mn-cs"/>
              </a:defRPr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34" charset="0"/>
                <a:ea typeface="ヒラギノ角ゴ Pro W3" pitchFamily="1" charset="-128"/>
              </a:defRPr>
            </a:lvl1pPr>
          </a:lstStyle>
          <a:p>
            <a:pPr>
              <a:defRPr/>
            </a:pPr>
            <a:fld id="{1B2DE5EA-3955-4A08-AB39-E8A10EDE8963}" type="slidenum">
              <a:rPr lang="en-US"/>
              <a:pPr>
                <a:defRPr/>
              </a:pPr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09131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34" charset="0"/>
                <a:ea typeface="ヒラギノ角ゴ Pro W3" pitchFamily="1" charset="-128"/>
              </a:defRPr>
            </a:lvl1pPr>
          </a:lstStyle>
          <a:p>
            <a:pPr>
              <a:defRPr/>
            </a:pPr>
            <a:fld id="{8D72FCC8-CFD0-4BB7-9B4D-D946E9F52C30}" type="datetime1">
              <a:rPr lang="es-ES"/>
              <a:pPr>
                <a:defRPr/>
              </a:pPr>
              <a:t>30/08/2018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-110" charset="0"/>
                <a:ea typeface="ヒラギノ角ゴ Pro W3" pitchFamily="-110" charset="-128"/>
                <a:cs typeface="+mn-cs"/>
              </a:defRPr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34" charset="0"/>
                <a:ea typeface="ヒラギノ角ゴ Pro W3" pitchFamily="1" charset="-128"/>
              </a:defRPr>
            </a:lvl1pPr>
          </a:lstStyle>
          <a:p>
            <a:pPr>
              <a:defRPr/>
            </a:pPr>
            <a:fld id="{0F1E7286-6918-4BA4-8B9A-3B07FD805F60}" type="slidenum">
              <a:rPr lang="en-US"/>
              <a:pPr>
                <a:defRPr/>
              </a:pPr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048723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93888"/>
            <a:ext cx="6477000" cy="857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33" y="1151335"/>
            <a:ext cx="4041775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33" y="1631156"/>
            <a:ext cx="4041775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34" charset="0"/>
                <a:ea typeface="ヒラギノ角ゴ Pro W3" pitchFamily="1" charset="-128"/>
              </a:defRPr>
            </a:lvl1pPr>
          </a:lstStyle>
          <a:p>
            <a:pPr>
              <a:defRPr/>
            </a:pPr>
            <a:fld id="{AAAC8B5D-66B1-454C-8D9C-60C96B54A3C8}" type="datetime1">
              <a:rPr lang="es-ES"/>
              <a:pPr>
                <a:defRPr/>
              </a:pPr>
              <a:t>30/08/2018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-110" charset="0"/>
                <a:ea typeface="ヒラギノ角ゴ Pro W3" pitchFamily="-110" charset="-128"/>
                <a:cs typeface="+mn-cs"/>
              </a:defRPr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34" charset="0"/>
                <a:ea typeface="ヒラギノ角ゴ Pro W3" pitchFamily="1" charset="-128"/>
              </a:defRPr>
            </a:lvl1pPr>
          </a:lstStyle>
          <a:p>
            <a:pPr>
              <a:defRPr/>
            </a:pPr>
            <a:fld id="{FA5F6093-818D-40F5-9066-1525B80C04D9}" type="slidenum">
              <a:rPr lang="en-US"/>
              <a:pPr>
                <a:defRPr/>
              </a:pPr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177788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93888"/>
            <a:ext cx="6477000" cy="85725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34" charset="0"/>
                <a:ea typeface="ヒラギノ角ゴ Pro W3" pitchFamily="1" charset="-128"/>
              </a:defRPr>
            </a:lvl1pPr>
          </a:lstStyle>
          <a:p>
            <a:pPr>
              <a:defRPr/>
            </a:pPr>
            <a:fld id="{ACB5A30F-2C06-4CCF-95DC-C5D4C2A5F188}" type="datetime1">
              <a:rPr lang="es-ES"/>
              <a:pPr>
                <a:defRPr/>
              </a:pPr>
              <a:t>30/08/2018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-110" charset="0"/>
                <a:ea typeface="ヒラギノ角ゴ Pro W3" pitchFamily="-110" charset="-128"/>
                <a:cs typeface="+mn-cs"/>
              </a:defRPr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34" charset="0"/>
                <a:ea typeface="ヒラギノ角ゴ Pro W3" pitchFamily="1" charset="-128"/>
              </a:defRPr>
            </a:lvl1pPr>
          </a:lstStyle>
          <a:p>
            <a:pPr>
              <a:defRPr/>
            </a:pPr>
            <a:fld id="{BE35BB1C-FB83-4DAE-AA6C-C5D930640FA1}" type="slidenum">
              <a:rPr lang="en-US"/>
              <a:pPr>
                <a:defRPr/>
              </a:pPr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920493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34" charset="0"/>
                <a:ea typeface="ヒラギノ角ゴ Pro W3" pitchFamily="1" charset="-128"/>
              </a:defRPr>
            </a:lvl1pPr>
          </a:lstStyle>
          <a:p>
            <a:pPr>
              <a:defRPr/>
            </a:pPr>
            <a:fld id="{E7BA3FDA-F1E6-49FB-B343-DC5C33EC331D}" type="datetime1">
              <a:rPr lang="es-ES"/>
              <a:pPr>
                <a:defRPr/>
              </a:pPr>
              <a:t>30/08/2018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-110" charset="0"/>
                <a:ea typeface="ヒラギノ角ゴ Pro W3" pitchFamily="-110" charset="-128"/>
                <a:cs typeface="+mn-cs"/>
              </a:defRPr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34" charset="0"/>
                <a:ea typeface="ヒラギノ角ゴ Pro W3" pitchFamily="1" charset="-128"/>
              </a:defRPr>
            </a:lvl1pPr>
          </a:lstStyle>
          <a:p>
            <a:pPr>
              <a:defRPr/>
            </a:pPr>
            <a:fld id="{7CD948C6-54E6-42B6-B367-0ED333CAA00B}" type="slidenum">
              <a:rPr lang="en-US"/>
              <a:pPr>
                <a:defRPr/>
              </a:pPr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640099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9" y="204787"/>
            <a:ext cx="3008313" cy="8715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92"/>
            <a:ext cx="5111750" cy="438983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9" y="1076328"/>
            <a:ext cx="3008313" cy="35182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34" charset="0"/>
                <a:ea typeface="ヒラギノ角ゴ Pro W3" pitchFamily="1" charset="-128"/>
              </a:defRPr>
            </a:lvl1pPr>
          </a:lstStyle>
          <a:p>
            <a:pPr>
              <a:defRPr/>
            </a:pPr>
            <a:fld id="{7C133A6F-180F-412E-89A1-EB76677B0C98}" type="datetime1">
              <a:rPr lang="es-ES"/>
              <a:pPr>
                <a:defRPr/>
              </a:pPr>
              <a:t>30/08/2018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-110" charset="0"/>
                <a:ea typeface="ヒラギノ角ゴ Pro W3" pitchFamily="-110" charset="-128"/>
                <a:cs typeface="+mn-cs"/>
              </a:defRPr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34" charset="0"/>
                <a:ea typeface="ヒラギノ角ゴ Pro W3" pitchFamily="1" charset="-128"/>
              </a:defRPr>
            </a:lvl1pPr>
          </a:lstStyle>
          <a:p>
            <a:pPr>
              <a:defRPr/>
            </a:pPr>
            <a:fld id="{6CBB2054-14EB-49B2-B7B6-5F286F907D05}" type="slidenum">
              <a:rPr lang="en-US"/>
              <a:pPr>
                <a:defRPr/>
              </a:pPr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5580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7"/>
            <a:ext cx="5486400" cy="60364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34" charset="0"/>
                <a:ea typeface="ヒラギノ角ゴ Pro W3" pitchFamily="1" charset="-128"/>
              </a:defRPr>
            </a:lvl1pPr>
          </a:lstStyle>
          <a:p>
            <a:pPr>
              <a:defRPr/>
            </a:pPr>
            <a:fld id="{04D0ED35-B1A7-4DB6-B892-DAAB26EB7D9B}" type="datetime1">
              <a:rPr lang="es-ES"/>
              <a:pPr>
                <a:defRPr/>
              </a:pPr>
              <a:t>30/08/2018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-110" charset="0"/>
                <a:ea typeface="ヒラギノ角ゴ Pro W3" pitchFamily="-110" charset="-128"/>
                <a:cs typeface="+mn-cs"/>
              </a:defRPr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34" charset="0"/>
                <a:ea typeface="ヒラギノ角ゴ Pro W3" pitchFamily="1" charset="-128"/>
              </a:defRPr>
            </a:lvl1pPr>
          </a:lstStyle>
          <a:p>
            <a:pPr>
              <a:defRPr/>
            </a:pPr>
            <a:fld id="{7ACC1020-77FB-4031-8262-6AB4F1967D06}" type="slidenum">
              <a:rPr lang="en-US"/>
              <a:pPr>
                <a:defRPr/>
              </a:pPr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126794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93888"/>
            <a:ext cx="6477000" cy="85725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34" charset="0"/>
                <a:ea typeface="ヒラギノ角ゴ Pro W3" pitchFamily="1" charset="-128"/>
              </a:defRPr>
            </a:lvl1pPr>
          </a:lstStyle>
          <a:p>
            <a:pPr>
              <a:defRPr/>
            </a:pPr>
            <a:fld id="{CF1F1442-E670-4790-A706-BB18A1DB49DB}" type="datetime1">
              <a:rPr lang="es-ES"/>
              <a:pPr>
                <a:defRPr/>
              </a:pPr>
              <a:t>30/08/2018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-110" charset="0"/>
                <a:ea typeface="ヒラギノ角ゴ Pro W3" pitchFamily="-110" charset="-128"/>
                <a:cs typeface="+mn-cs"/>
              </a:defRPr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34" charset="0"/>
                <a:ea typeface="ヒラギノ角ゴ Pro W3" pitchFamily="1" charset="-128"/>
              </a:defRPr>
            </a:lvl1pPr>
          </a:lstStyle>
          <a:p>
            <a:pPr>
              <a:defRPr/>
            </a:pPr>
            <a:fld id="{D38A4338-D5F9-431E-B70B-A75F3F15931B}" type="slidenum">
              <a:rPr lang="en-US"/>
              <a:pPr>
                <a:defRPr/>
              </a:pPr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478181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80"/>
            <a:ext cx="2057400" cy="4388644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80"/>
            <a:ext cx="6019800" cy="4388644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34" charset="0"/>
                <a:ea typeface="ヒラギノ角ゴ Pro W3" pitchFamily="1" charset="-128"/>
              </a:defRPr>
            </a:lvl1pPr>
          </a:lstStyle>
          <a:p>
            <a:pPr>
              <a:defRPr/>
            </a:pPr>
            <a:fld id="{E40384D3-99CE-428F-9733-6867A873FEA4}" type="datetime1">
              <a:rPr lang="es-ES"/>
              <a:pPr>
                <a:defRPr/>
              </a:pPr>
              <a:t>30/08/2018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-110" charset="0"/>
                <a:ea typeface="ヒラギノ角ゴ Pro W3" pitchFamily="-110" charset="-128"/>
                <a:cs typeface="+mn-cs"/>
              </a:defRPr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34" charset="0"/>
                <a:ea typeface="ヒラギノ角ゴ Pro W3" pitchFamily="1" charset="-128"/>
              </a:defRPr>
            </a:lvl1pPr>
          </a:lstStyle>
          <a:p>
            <a:pPr>
              <a:defRPr/>
            </a:pPr>
            <a:fld id="{0B89CD1D-D85C-4B37-9D75-528F405A50DC}" type="slidenum">
              <a:rPr lang="en-US"/>
              <a:pPr>
                <a:defRPr/>
              </a:pPr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03907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ítulo, text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5800" y="457200"/>
            <a:ext cx="7772400" cy="857250"/>
          </a:xfrm>
          <a:prstGeom prst="rect">
            <a:avLst/>
          </a:prstGeo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685800" y="1485900"/>
            <a:ext cx="3810000" cy="30861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485900"/>
            <a:ext cx="3810000" cy="30861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85800" y="4686300"/>
            <a:ext cx="1905000" cy="3429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1371600" y="4895850"/>
            <a:ext cx="2895600" cy="1841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183313" y="4895850"/>
            <a:ext cx="2133600" cy="146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787EC5-D0BA-4949-BDEA-DD0F5AC96F3E}" type="slidenum">
              <a:rPr lang="es-ES_tradnl"/>
              <a:pPr>
                <a:defRPr/>
              </a:pPr>
              <a:t>‹Nº›</a:t>
            </a:fld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362745698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prstClr val="black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fld id="{7C073FB1-8B13-4675-B23B-6E4C763E0C27}" type="datetime1">
              <a:rPr lang="en-US"/>
              <a:pPr>
                <a:defRPr/>
              </a:pPr>
              <a:t>8/30/2018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CFF404-46A4-4CE8-949B-B5D845D8D61A}" type="slidenum">
              <a:rPr lang="en-US"/>
              <a:pPr>
                <a:defRPr/>
              </a:pPr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723106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S_tradnl" dirty="0"/>
              <a:t>Gobierno de Chile | Ministerio del Interior</a:t>
            </a:r>
          </a:p>
          <a:p>
            <a:pPr>
              <a:defRPr/>
            </a:pP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B71E9D-B85B-4511-BA7F-9C495B8660B5}" type="slidenum">
              <a:rPr lang="en-US"/>
              <a:pPr>
                <a:defRPr/>
              </a:pPr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75554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34" charset="0"/>
                <a:ea typeface="ヒラギノ角ゴ Pro W3" pitchFamily="1" charset="-128"/>
              </a:defRPr>
            </a:lvl1pPr>
          </a:lstStyle>
          <a:p>
            <a:pPr>
              <a:defRPr/>
            </a:pPr>
            <a:fld id="{9C3C5DA1-9A48-447F-9F00-6F28AE164D24}" type="datetime1">
              <a:rPr lang="es-ES"/>
              <a:pPr>
                <a:defRPr/>
              </a:pPr>
              <a:t>30/08/2018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-110" charset="0"/>
                <a:ea typeface="ヒラギノ角ゴ Pro W3" pitchFamily="-110" charset="-128"/>
                <a:cs typeface="+mn-cs"/>
              </a:defRPr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34" charset="0"/>
                <a:ea typeface="ヒラギノ角ゴ Pro W3" pitchFamily="1" charset="-128"/>
              </a:defRPr>
            </a:lvl1pPr>
          </a:lstStyle>
          <a:p>
            <a:pPr>
              <a:defRPr/>
            </a:pPr>
            <a:fld id="{41D4A429-2712-427B-82B4-46E4B43E544F}" type="slidenum">
              <a:rPr lang="en-US"/>
              <a:pPr>
                <a:defRPr/>
              </a:pPr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0697882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prstClr val="black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fld id="{B7BC4194-218C-4912-A767-B08868B37371}" type="datetime1">
              <a:rPr lang="en-US"/>
              <a:pPr>
                <a:defRPr/>
              </a:pPr>
              <a:t>8/30/2018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4927D3-8878-4F28-837A-C63ECE700B6C}" type="slidenum">
              <a:rPr lang="en-US"/>
              <a:pPr>
                <a:defRPr/>
              </a:pPr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013083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prstClr val="black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fld id="{498E81A3-40F8-47E3-9702-8147241DF0D3}" type="datetime1">
              <a:rPr lang="en-US"/>
              <a:pPr>
                <a:defRPr/>
              </a:pPr>
              <a:t>8/30/2018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DB99A8-FFB8-4941-9E99-E3A380E5D8EE}" type="slidenum">
              <a:rPr lang="en-US"/>
              <a:pPr>
                <a:defRPr/>
              </a:pPr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149712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prstClr val="black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fld id="{9321DF5D-42BD-4A8B-9884-BE4E51689D5C}" type="datetime1">
              <a:rPr lang="en-US"/>
              <a:pPr>
                <a:defRPr/>
              </a:pPr>
              <a:t>8/30/2018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91EFD5-482F-4DB3-A742-BBDA5CA259E4}" type="slidenum">
              <a:rPr lang="en-US"/>
              <a:pPr>
                <a:defRPr/>
              </a:pPr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898653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4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5D68A6-B740-410F-BEE6-15AC85223540}" type="slidenum">
              <a:rPr lang="en-US"/>
              <a:pPr>
                <a:defRPr/>
              </a:pPr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1536121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3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8C72CE-FF5E-4B41-B37A-74F790F19F26}" type="slidenum">
              <a:rPr lang="en-US"/>
              <a:pPr>
                <a:defRPr/>
              </a:pPr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7139638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44B7AF-6B66-4764-95CB-452B082F05C3}" type="slidenum">
              <a:rPr lang="en-US"/>
              <a:pPr>
                <a:defRPr/>
              </a:pPr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2618418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D4DB29-BECD-480F-8E31-997185CDBDB6}" type="slidenum">
              <a:rPr lang="en-US"/>
              <a:pPr>
                <a:defRPr/>
              </a:pPr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9685548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32A182-1566-4B00-9606-022019F945B6}" type="slidenum">
              <a:rPr lang="en-US"/>
              <a:pPr>
                <a:defRPr/>
              </a:pPr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9420344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019800" y="205979"/>
            <a:ext cx="2057400" cy="4388644"/>
          </a:xfrm>
        </p:spPr>
        <p:txBody>
          <a:bodyPr vert="eaVert"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5410200" cy="4388644"/>
          </a:xfrm>
        </p:spPr>
        <p:txBody>
          <a:bodyPr vert="eaVer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E582B5-42FF-4357-AE0C-384125A2C195}" type="slidenum">
              <a:rPr lang="en-US"/>
              <a:pPr>
                <a:defRPr/>
              </a:pPr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7573442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ítulo y sub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1"/>
          <p:cNvSpPr>
            <a:spLocks noGrp="1"/>
          </p:cNvSpPr>
          <p:nvPr>
            <p:ph type="title"/>
          </p:nvPr>
        </p:nvSpPr>
        <p:spPr>
          <a:xfrm>
            <a:off x="666750" y="862013"/>
            <a:ext cx="7810500" cy="1743075"/>
          </a:xfrm>
          <a:prstGeom prst="rect">
            <a:avLst/>
          </a:prstGeom>
        </p:spPr>
        <p:txBody>
          <a:bodyPr anchor="b"/>
          <a:lstStyle/>
          <a:p>
            <a:r>
              <a:t>Texto del título</a:t>
            </a:r>
          </a:p>
        </p:txBody>
      </p:sp>
      <p:sp>
        <p:nvSpPr>
          <p:cNvPr id="12" name="Shape 12"/>
          <p:cNvSpPr>
            <a:spLocks noGrp="1"/>
          </p:cNvSpPr>
          <p:nvPr>
            <p:ph type="body" sz="quarter" idx="1"/>
          </p:nvPr>
        </p:nvSpPr>
        <p:spPr>
          <a:xfrm>
            <a:off x="666750" y="2652712"/>
            <a:ext cx="7810500" cy="595313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1700"/>
            </a:lvl1pPr>
            <a:lvl2pPr marL="0" indent="85725" algn="ctr">
              <a:spcBef>
                <a:spcPts val="0"/>
              </a:spcBef>
              <a:buSzTx/>
              <a:buNone/>
              <a:defRPr sz="1700"/>
            </a:lvl2pPr>
            <a:lvl3pPr marL="0" indent="171450" algn="ctr">
              <a:spcBef>
                <a:spcPts val="0"/>
              </a:spcBef>
              <a:buSzTx/>
              <a:buNone/>
              <a:defRPr sz="1700"/>
            </a:lvl3pPr>
            <a:lvl4pPr marL="0" indent="257175" algn="ctr">
              <a:spcBef>
                <a:spcPts val="0"/>
              </a:spcBef>
              <a:buSzTx/>
              <a:buNone/>
              <a:defRPr sz="1700"/>
            </a:lvl4pPr>
            <a:lvl5pPr marL="0" indent="342900" algn="ctr">
              <a:spcBef>
                <a:spcPts val="0"/>
              </a:spcBef>
              <a:buSzTx/>
              <a:buNone/>
              <a:defRPr sz="1700"/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13" name="Shape 13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‹Nº›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01143252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34" charset="0"/>
                <a:ea typeface="ヒラギノ角ゴ Pro W3" pitchFamily="1" charset="-128"/>
              </a:defRPr>
            </a:lvl1pPr>
          </a:lstStyle>
          <a:p>
            <a:pPr>
              <a:defRPr/>
            </a:pPr>
            <a:fld id="{EEB80C74-A180-4700-BF3B-A96B2838AFC5}" type="datetime1">
              <a:rPr lang="es-ES"/>
              <a:pPr>
                <a:defRPr/>
              </a:pPr>
              <a:t>30/08/2018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-110" charset="0"/>
                <a:ea typeface="ヒラギノ角ゴ Pro W3" pitchFamily="-110" charset="-128"/>
                <a:cs typeface="+mn-cs"/>
              </a:defRPr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34" charset="0"/>
                <a:ea typeface="ヒラギノ角ゴ Pro W3" pitchFamily="1" charset="-128"/>
              </a:defRPr>
            </a:lvl1pPr>
          </a:lstStyle>
          <a:p>
            <a:pPr>
              <a:defRPr/>
            </a:pPr>
            <a:fld id="{EA178BE3-3877-48E2-A696-6E157C26A0BF}" type="slidenum">
              <a:rPr lang="en-US"/>
              <a:pPr>
                <a:defRPr/>
              </a:pPr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7808884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i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Shape 93"/>
          <p:cNvSpPr>
            <a:spLocks noGrp="1"/>
          </p:cNvSpPr>
          <p:nvPr>
            <p:ph type="body" sz="quarter" idx="13"/>
          </p:nvPr>
        </p:nvSpPr>
        <p:spPr>
          <a:xfrm>
            <a:off x="895350" y="3357563"/>
            <a:ext cx="7358063" cy="257175"/>
          </a:xfrm>
          <a:prstGeom prst="rect">
            <a:avLst/>
          </a:prstGeom>
        </p:spPr>
        <p:txBody>
          <a:bodyPr anchor="t"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1400"/>
            </a:lvl1pPr>
          </a:lstStyle>
          <a:p>
            <a:r>
              <a:t>– Juan López</a:t>
            </a:r>
          </a:p>
        </p:txBody>
      </p:sp>
      <p:sp>
        <p:nvSpPr>
          <p:cNvPr id="94" name="Shape 94"/>
          <p:cNvSpPr>
            <a:spLocks noGrp="1"/>
          </p:cNvSpPr>
          <p:nvPr>
            <p:ph type="body" sz="quarter" idx="14"/>
          </p:nvPr>
        </p:nvSpPr>
        <p:spPr>
          <a:xfrm>
            <a:off x="895350" y="2260513"/>
            <a:ext cx="7358063" cy="346249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</a:lvl1pPr>
          </a:lstStyle>
          <a:p>
            <a:r>
              <a:t>“Escribir una cita aquí” </a:t>
            </a:r>
          </a:p>
        </p:txBody>
      </p:sp>
      <p:sp>
        <p:nvSpPr>
          <p:cNvPr id="95" name="Shape 95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‹Nº›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804429993"/>
      </p:ext>
    </p:extLst>
  </p:cSld>
  <p:clrMapOvr>
    <a:masterClrMapping/>
  </p:clrMapOvr>
  <p:transition spd="med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Shape 102"/>
          <p:cNvSpPr>
            <a:spLocks noGrp="1"/>
          </p:cNvSpPr>
          <p:nvPr>
            <p:ph type="pic" idx="13"/>
          </p:nvPr>
        </p:nvSpPr>
        <p:spPr>
          <a:xfrm>
            <a:off x="0" y="0"/>
            <a:ext cx="9144000" cy="5143500"/>
          </a:xfrm>
          <a:prstGeom prst="rect">
            <a:avLst/>
          </a:prstGeom>
        </p:spPr>
        <p:txBody>
          <a:bodyPr lIns="34290" tIns="17145" rIns="34290" bIns="17145" anchor="t">
            <a:noAutofit/>
          </a:bodyPr>
          <a:lstStyle/>
          <a:p>
            <a:endParaRPr/>
          </a:p>
        </p:txBody>
      </p:sp>
      <p:sp>
        <p:nvSpPr>
          <p:cNvPr id="103" name="Shape 103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‹Nº›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851849953"/>
      </p:ext>
    </p:extLst>
  </p:cSld>
  <p:clrMapOvr>
    <a:masterClrMapping/>
  </p:clrMapOvr>
  <p:transition spd="med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hape 110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‹Nº›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004328766"/>
      </p:ext>
    </p:extLst>
  </p:cSld>
  <p:clrMapOvr>
    <a:masterClrMapping/>
  </p:clrMapOvr>
  <p:transition spd="med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2"/>
          <p:cNvSpPr>
            <a:spLocks noGrp="1"/>
          </p:cNvSpPr>
          <p:nvPr>
            <p:ph type="ftr" sz="quarter" idx="10"/>
          </p:nvPr>
        </p:nvSpPr>
        <p:spPr>
          <a:xfrm>
            <a:off x="763772" y="4959351"/>
            <a:ext cx="2895600" cy="184150"/>
          </a:xfrm>
          <a:prstGeom prst="rect">
            <a:avLst/>
          </a:prstGeom>
        </p:spPr>
        <p:txBody>
          <a:bodyPr/>
          <a:lstStyle>
            <a:lvl1pPr>
              <a:defRPr>
                <a:latin typeface="Verdana" pitchFamily="-110" charset="0"/>
                <a:ea typeface="ヒラギノ角ゴ Pro W3" pitchFamily="-110" charset="-128"/>
                <a:cs typeface="+mn-cs"/>
              </a:defRPr>
            </a:lvl1pPr>
          </a:lstStyle>
          <a:p>
            <a:pPr defTabSz="457178"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248400" y="4883865"/>
            <a:ext cx="2133600" cy="246221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000">
                <a:solidFill>
                  <a:srgbClr val="898989"/>
                </a:solidFill>
                <a:latin typeface="Verdana" pitchFamily="34" charset="0"/>
                <a:ea typeface="ヒラギノ角ゴ Pro W3" pitchFamily="1" charset="-128"/>
              </a:defRPr>
            </a:lvl1pPr>
          </a:lstStyle>
          <a:p>
            <a:pPr>
              <a:defRPr/>
            </a:pPr>
            <a:fld id="{B977E711-F5B4-4773-8AF4-B910148A62A4}" type="slidenum">
              <a:rPr lang="en-US" smtClean="0"/>
              <a:pPr>
                <a:defRPr/>
              </a:pPr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838105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200155"/>
            <a:ext cx="7772400" cy="702469"/>
          </a:xfrm>
          <a:prstGeom prst="rect">
            <a:avLst/>
          </a:prstGeom>
        </p:spPr>
        <p:txBody>
          <a:bodyPr lIns="91436" tIns="45718" rIns="91436" bIns="45718"/>
          <a:lstStyle>
            <a:lvl1pPr marL="0" marR="0" indent="0" algn="l" defTabSz="457178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tabLst/>
              <a:defRPr sz="4400"/>
            </a:lvl1pPr>
          </a:lstStyle>
          <a:p>
            <a:pPr lvl="0"/>
            <a:r>
              <a:rPr lang="en-US" noProof="0" dirty="0" smtClean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1943100"/>
            <a:ext cx="6400800" cy="457200"/>
          </a:xfrm>
          <a:prstGeom prst="rect">
            <a:avLst/>
          </a:prstGeom>
        </p:spPr>
        <p:txBody>
          <a:bodyPr lIns="91436" tIns="45718" rIns="91436" bIns="45718"/>
          <a:lstStyle>
            <a:lvl1pPr marL="0" marR="0" indent="0" algn="l" defTabSz="457178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3200">
                <a:solidFill>
                  <a:schemeClr val="tx1">
                    <a:tint val="75000"/>
                  </a:schemeClr>
                </a:solidFill>
              </a:defRPr>
            </a:lvl1pPr>
            <a:lvl2pPr marL="4571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8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0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2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4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noProof="0" dirty="0" smtClean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767265"/>
            <a:ext cx="2133600" cy="274637"/>
          </a:xfrm>
          <a:prstGeom prst="rect">
            <a:avLst/>
          </a:prstGeom>
        </p:spPr>
        <p:txBody>
          <a:bodyPr vert="horz" wrap="square" lIns="91436" tIns="45718" rIns="91436" bIns="45718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34" charset="0"/>
                <a:ea typeface="ヒラギノ角ゴ Pro W3" pitchFamily="1" charset="-128"/>
              </a:defRPr>
            </a:lvl1pPr>
          </a:lstStyle>
          <a:p>
            <a:pPr defTabSz="457178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767265"/>
            <a:ext cx="2895600" cy="274637"/>
          </a:xfrm>
          <a:prstGeom prst="rect">
            <a:avLst/>
          </a:prstGeom>
        </p:spPr>
        <p:txBody>
          <a:bodyPr vert="horz" wrap="square" lIns="91436" tIns="45718" rIns="91436" bIns="45718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-110" charset="0"/>
                <a:ea typeface="ヒラギノ角ゴ Pro W3" pitchFamily="-110" charset="-128"/>
                <a:cs typeface="+mn-cs"/>
              </a:defRPr>
            </a:lvl1pPr>
          </a:lstStyle>
          <a:p>
            <a:pPr defTabSz="457178">
              <a:defRPr/>
            </a:pPr>
            <a:endParaRPr lang="es-ES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767265"/>
            <a:ext cx="2133600" cy="274637"/>
          </a:xfrm>
          <a:prstGeom prst="rect">
            <a:avLst/>
          </a:prstGeom>
        </p:spPr>
        <p:txBody>
          <a:bodyPr vert="horz" wrap="square" lIns="91436" tIns="45718" rIns="91436" bIns="45718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34" charset="0"/>
                <a:ea typeface="ヒラギノ角ゴ Pro W3" pitchFamily="1" charset="-128"/>
              </a:defRPr>
            </a:lvl1pPr>
          </a:lstStyle>
          <a:p>
            <a:pPr defTabSz="457178">
              <a:defRPr/>
            </a:pPr>
            <a:fld id="{5BFB4BC1-6DAD-4E1C-9C48-50756F22BAD7}" type="slidenum">
              <a:rPr lang="en-US">
                <a:solidFill>
                  <a:prstClr val="white"/>
                </a:solidFill>
              </a:rPr>
              <a:pPr defTabSz="457178">
                <a:defRPr/>
              </a:pPr>
              <a:t>‹Nº›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4603469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lIns="91436" tIns="45718" rIns="91436" bIns="45718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lIns="91436" tIns="45718" rIns="91436" bIns="45718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767265"/>
            <a:ext cx="2133600" cy="274637"/>
          </a:xfrm>
          <a:prstGeom prst="rect">
            <a:avLst/>
          </a:prstGeom>
        </p:spPr>
        <p:txBody>
          <a:bodyPr vert="horz" wrap="square" lIns="91436" tIns="45718" rIns="91436" bIns="45718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34" charset="0"/>
                <a:ea typeface="ヒラギノ角ゴ Pro W3" pitchFamily="1" charset="-128"/>
              </a:defRPr>
            </a:lvl1pPr>
          </a:lstStyle>
          <a:p>
            <a:pPr defTabSz="457178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767265"/>
            <a:ext cx="2895600" cy="274637"/>
          </a:xfrm>
          <a:prstGeom prst="rect">
            <a:avLst/>
          </a:prstGeom>
        </p:spPr>
        <p:txBody>
          <a:bodyPr vert="horz" wrap="square" lIns="91436" tIns="45718" rIns="91436" bIns="45718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-110" charset="0"/>
                <a:ea typeface="ヒラギノ角ゴ Pro W3" pitchFamily="-110" charset="-128"/>
                <a:cs typeface="+mn-cs"/>
              </a:defRPr>
            </a:lvl1pPr>
          </a:lstStyle>
          <a:p>
            <a:pPr defTabSz="457178">
              <a:defRPr/>
            </a:pPr>
            <a:endParaRPr lang="es-ES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767265"/>
            <a:ext cx="2133600" cy="274637"/>
          </a:xfrm>
          <a:prstGeom prst="rect">
            <a:avLst/>
          </a:prstGeom>
        </p:spPr>
        <p:txBody>
          <a:bodyPr vert="horz" wrap="square" lIns="91436" tIns="45718" rIns="91436" bIns="45718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34" charset="0"/>
                <a:ea typeface="ヒラギノ角ゴ Pro W3" pitchFamily="1" charset="-128"/>
              </a:defRPr>
            </a:lvl1pPr>
          </a:lstStyle>
          <a:p>
            <a:pPr defTabSz="457178">
              <a:defRPr/>
            </a:pPr>
            <a:fld id="{0F1E7286-6918-4BA4-8B9A-3B07FD805F60}" type="slidenum">
              <a:rPr lang="en-US">
                <a:solidFill>
                  <a:prstClr val="white"/>
                </a:solidFill>
              </a:rPr>
              <a:pPr defTabSz="457178">
                <a:defRPr/>
              </a:pPr>
              <a:t>‹Nº›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9210187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  <a:prstGeom prst="rect">
            <a:avLst/>
          </a:prstGeom>
        </p:spPr>
        <p:txBody>
          <a:bodyPr lIns="91436" tIns="45718" rIns="91436" bIns="45718"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  <a:prstGeom prst="rect">
            <a:avLst/>
          </a:prstGeom>
        </p:spPr>
        <p:txBody>
          <a:bodyPr lIns="91436" tIns="45718" rIns="91436" bIns="45718"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17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3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08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88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06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24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417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767265"/>
            <a:ext cx="2133600" cy="274637"/>
          </a:xfrm>
          <a:prstGeom prst="rect">
            <a:avLst/>
          </a:prstGeom>
        </p:spPr>
        <p:txBody>
          <a:bodyPr vert="horz" wrap="square" lIns="91436" tIns="45718" rIns="91436" bIns="45718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34" charset="0"/>
                <a:ea typeface="ヒラギノ角ゴ Pro W3" pitchFamily="1" charset="-128"/>
              </a:defRPr>
            </a:lvl1pPr>
          </a:lstStyle>
          <a:p>
            <a:pPr defTabSz="457178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767265"/>
            <a:ext cx="2895600" cy="274637"/>
          </a:xfrm>
          <a:prstGeom prst="rect">
            <a:avLst/>
          </a:prstGeom>
        </p:spPr>
        <p:txBody>
          <a:bodyPr vert="horz" wrap="square" lIns="91436" tIns="45718" rIns="91436" bIns="45718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-110" charset="0"/>
                <a:ea typeface="ヒラギノ角ゴ Pro W3" pitchFamily="-110" charset="-128"/>
                <a:cs typeface="+mn-cs"/>
              </a:defRPr>
            </a:lvl1pPr>
          </a:lstStyle>
          <a:p>
            <a:pPr defTabSz="457178">
              <a:defRPr/>
            </a:pPr>
            <a:endParaRPr lang="es-ES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767265"/>
            <a:ext cx="2133600" cy="274637"/>
          </a:xfrm>
          <a:prstGeom prst="rect">
            <a:avLst/>
          </a:prstGeom>
        </p:spPr>
        <p:txBody>
          <a:bodyPr vert="horz" wrap="square" lIns="91436" tIns="45718" rIns="91436" bIns="45718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34" charset="0"/>
                <a:ea typeface="ヒラギノ角ゴ Pro W3" pitchFamily="1" charset="-128"/>
              </a:defRPr>
            </a:lvl1pPr>
          </a:lstStyle>
          <a:p>
            <a:pPr defTabSz="457178">
              <a:defRPr/>
            </a:pPr>
            <a:fld id="{41D4A429-2712-427B-82B4-46E4B43E544F}" type="slidenum">
              <a:rPr lang="en-US">
                <a:solidFill>
                  <a:prstClr val="white"/>
                </a:solidFill>
              </a:rPr>
              <a:pPr defTabSz="457178">
                <a:defRPr/>
              </a:pPr>
              <a:t>‹Nº›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7603538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lIns="91436" tIns="45718" rIns="91436" bIns="45718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  <a:prstGeom prst="rect">
            <a:avLst/>
          </a:prstGeom>
        </p:spPr>
        <p:txBody>
          <a:bodyPr lIns="91436" tIns="45718" rIns="91436" bIns="45718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  <a:prstGeom prst="rect">
            <a:avLst/>
          </a:prstGeom>
        </p:spPr>
        <p:txBody>
          <a:bodyPr lIns="91436" tIns="45718" rIns="91436" bIns="45718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767265"/>
            <a:ext cx="2133600" cy="274637"/>
          </a:xfrm>
          <a:prstGeom prst="rect">
            <a:avLst/>
          </a:prstGeom>
        </p:spPr>
        <p:txBody>
          <a:bodyPr vert="horz" wrap="square" lIns="91436" tIns="45718" rIns="91436" bIns="45718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34" charset="0"/>
                <a:ea typeface="ヒラギノ角ゴ Pro W3" pitchFamily="1" charset="-128"/>
              </a:defRPr>
            </a:lvl1pPr>
          </a:lstStyle>
          <a:p>
            <a:pPr defTabSz="457178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4767265"/>
            <a:ext cx="2895600" cy="274637"/>
          </a:xfrm>
          <a:prstGeom prst="rect">
            <a:avLst/>
          </a:prstGeom>
        </p:spPr>
        <p:txBody>
          <a:bodyPr vert="horz" wrap="square" lIns="91436" tIns="45718" rIns="91436" bIns="45718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-110" charset="0"/>
                <a:ea typeface="ヒラギノ角ゴ Pro W3" pitchFamily="-110" charset="-128"/>
                <a:cs typeface="+mn-cs"/>
              </a:defRPr>
            </a:lvl1pPr>
          </a:lstStyle>
          <a:p>
            <a:pPr defTabSz="457178">
              <a:defRPr/>
            </a:pPr>
            <a:endParaRPr lang="es-ES">
              <a:solidFill>
                <a:prstClr val="white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767265"/>
            <a:ext cx="2133600" cy="274637"/>
          </a:xfrm>
          <a:prstGeom prst="rect">
            <a:avLst/>
          </a:prstGeom>
        </p:spPr>
        <p:txBody>
          <a:bodyPr vert="horz" wrap="square" lIns="91436" tIns="45718" rIns="91436" bIns="45718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34" charset="0"/>
                <a:ea typeface="ヒラギノ角ゴ Pro W3" pitchFamily="1" charset="-128"/>
              </a:defRPr>
            </a:lvl1pPr>
          </a:lstStyle>
          <a:p>
            <a:pPr defTabSz="457178">
              <a:defRPr/>
            </a:pPr>
            <a:fld id="{EA178BE3-3877-48E2-A696-6E157C26A0BF}" type="slidenum">
              <a:rPr lang="en-US">
                <a:solidFill>
                  <a:prstClr val="white"/>
                </a:solidFill>
              </a:rPr>
              <a:pPr defTabSz="457178">
                <a:defRPr/>
              </a:pPr>
              <a:t>‹Nº›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6995445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ítulo y sub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1"/>
          <p:cNvSpPr>
            <a:spLocks noGrp="1"/>
          </p:cNvSpPr>
          <p:nvPr>
            <p:ph type="title"/>
          </p:nvPr>
        </p:nvSpPr>
        <p:spPr>
          <a:xfrm>
            <a:off x="666750" y="862013"/>
            <a:ext cx="7810500" cy="1743075"/>
          </a:xfrm>
          <a:prstGeom prst="rect">
            <a:avLst/>
          </a:prstGeom>
        </p:spPr>
        <p:txBody>
          <a:bodyPr anchor="b"/>
          <a:lstStyle/>
          <a:p>
            <a:r>
              <a:t>Texto del título</a:t>
            </a:r>
          </a:p>
        </p:txBody>
      </p:sp>
      <p:sp>
        <p:nvSpPr>
          <p:cNvPr id="12" name="Shape 12"/>
          <p:cNvSpPr>
            <a:spLocks noGrp="1"/>
          </p:cNvSpPr>
          <p:nvPr>
            <p:ph type="body" sz="quarter" idx="1"/>
          </p:nvPr>
        </p:nvSpPr>
        <p:spPr>
          <a:xfrm>
            <a:off x="666750" y="2652712"/>
            <a:ext cx="7810500" cy="595313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1700"/>
            </a:lvl1pPr>
            <a:lvl2pPr marL="0" indent="85725" algn="ctr">
              <a:spcBef>
                <a:spcPts val="0"/>
              </a:spcBef>
              <a:buSzTx/>
              <a:buNone/>
              <a:defRPr sz="1700"/>
            </a:lvl2pPr>
            <a:lvl3pPr marL="0" indent="171450" algn="ctr">
              <a:spcBef>
                <a:spcPts val="0"/>
              </a:spcBef>
              <a:buSzTx/>
              <a:buNone/>
              <a:defRPr sz="1700"/>
            </a:lvl3pPr>
            <a:lvl4pPr marL="0" indent="257175" algn="ctr">
              <a:spcBef>
                <a:spcPts val="0"/>
              </a:spcBef>
              <a:buSzTx/>
              <a:buNone/>
              <a:defRPr sz="1700"/>
            </a:lvl4pPr>
            <a:lvl5pPr marL="0" indent="342900" algn="ctr">
              <a:spcBef>
                <a:spcPts val="0"/>
              </a:spcBef>
              <a:buSzTx/>
              <a:buNone/>
              <a:defRPr sz="1700"/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13" name="Shape 13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‹Nº›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716395146"/>
      </p:ext>
    </p:extLst>
  </p:cSld>
  <p:clrMapOvr>
    <a:masterClrMapping/>
  </p:clrMapOvr>
  <p:transition spd="med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ítulo, viñetas y 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hape 65"/>
          <p:cNvSpPr>
            <a:spLocks noGrp="1"/>
          </p:cNvSpPr>
          <p:nvPr>
            <p:ph type="pic" sz="half" idx="13"/>
          </p:nvPr>
        </p:nvSpPr>
        <p:spPr>
          <a:xfrm>
            <a:off x="4938713" y="1214437"/>
            <a:ext cx="3571875" cy="3452813"/>
          </a:xfrm>
          <a:prstGeom prst="rect">
            <a:avLst/>
          </a:prstGeom>
        </p:spPr>
        <p:txBody>
          <a:bodyPr lIns="34290" tIns="17145" rIns="34290" bIns="17145" anchor="t">
            <a:noAutofit/>
          </a:bodyPr>
          <a:lstStyle/>
          <a:p>
            <a:endParaRPr/>
          </a:p>
        </p:txBody>
      </p:sp>
      <p:sp>
        <p:nvSpPr>
          <p:cNvPr id="66" name="Shape 66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Texto del título</a:t>
            </a:r>
          </a:p>
        </p:txBody>
      </p:sp>
      <p:sp>
        <p:nvSpPr>
          <p:cNvPr id="67" name="Shape 67"/>
          <p:cNvSpPr>
            <a:spLocks noGrp="1"/>
          </p:cNvSpPr>
          <p:nvPr>
            <p:ph type="body" sz="half" idx="1"/>
          </p:nvPr>
        </p:nvSpPr>
        <p:spPr>
          <a:xfrm>
            <a:off x="633413" y="1214437"/>
            <a:ext cx="3752850" cy="3452813"/>
          </a:xfrm>
          <a:prstGeom prst="rect">
            <a:avLst/>
          </a:prstGeom>
        </p:spPr>
        <p:txBody>
          <a:bodyPr/>
          <a:lstStyle>
            <a:lvl1pPr marL="209550" indent="-209550">
              <a:spcBef>
                <a:spcPts val="1688"/>
              </a:spcBef>
              <a:defRPr sz="1700"/>
            </a:lvl1pPr>
            <a:lvl2pPr marL="419100" indent="-209550">
              <a:spcBef>
                <a:spcPts val="1688"/>
              </a:spcBef>
              <a:defRPr sz="1700"/>
            </a:lvl2pPr>
            <a:lvl3pPr marL="628650" indent="-209550">
              <a:spcBef>
                <a:spcPts val="1688"/>
              </a:spcBef>
              <a:defRPr sz="1700"/>
            </a:lvl3pPr>
            <a:lvl4pPr marL="838200" indent="-209550">
              <a:spcBef>
                <a:spcPts val="1688"/>
              </a:spcBef>
              <a:defRPr sz="1700"/>
            </a:lvl4pPr>
            <a:lvl5pPr marL="1047750" indent="-209550">
              <a:spcBef>
                <a:spcPts val="1688"/>
              </a:spcBef>
              <a:defRPr sz="1700"/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68" name="Shape 68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‹Nº›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718727083"/>
      </p:ext>
    </p:extLst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23"/>
            <a:ext cx="7772400" cy="110251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34" charset="0"/>
                <a:ea typeface="ヒラギノ角ゴ Pro W3" pitchFamily="1" charset="-128"/>
              </a:defRPr>
            </a:lvl1pPr>
          </a:lstStyle>
          <a:p>
            <a:pPr>
              <a:defRPr/>
            </a:pPr>
            <a:fld id="{CC35D217-0021-421F-93A1-7B4B7DB94220}" type="datetime1">
              <a:rPr lang="es-ES"/>
              <a:pPr>
                <a:defRPr/>
              </a:pPr>
              <a:t>30/08/2018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Verdana" pitchFamily="-110" charset="0"/>
                <a:ea typeface="ヒラギノ角ゴ Pro W3" pitchFamily="-110" charset="-128"/>
                <a:cs typeface="+mn-cs"/>
              </a:defRPr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1857A3-92DC-4F68-A023-445CB140C423}" type="slidenum">
              <a:rPr lang="en-US"/>
              <a:pPr>
                <a:defRPr/>
              </a:pPr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9927994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Viñet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Shape 75"/>
          <p:cNvSpPr>
            <a:spLocks noGrp="1"/>
          </p:cNvSpPr>
          <p:nvPr>
            <p:ph type="body" idx="1"/>
          </p:nvPr>
        </p:nvSpPr>
        <p:spPr>
          <a:xfrm>
            <a:off x="633413" y="666750"/>
            <a:ext cx="7877175" cy="3805238"/>
          </a:xfrm>
          <a:prstGeom prst="rect">
            <a:avLst/>
          </a:prstGeom>
        </p:spPr>
        <p:txBody>
          <a:bodyPr/>
          <a:lstStyle/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76" name="Shape 76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‹Nº›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826134185"/>
      </p:ext>
    </p:extLst>
  </p:cSld>
  <p:clrMapOvr>
    <a:masterClrMapping/>
  </p:clrMapOvr>
  <p:transition spd="med"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3 f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Shape 83"/>
          <p:cNvSpPr>
            <a:spLocks noGrp="1"/>
          </p:cNvSpPr>
          <p:nvPr>
            <p:ph type="pic" sz="quarter" idx="13"/>
          </p:nvPr>
        </p:nvSpPr>
        <p:spPr>
          <a:xfrm>
            <a:off x="5910262" y="2643187"/>
            <a:ext cx="2776538" cy="2081213"/>
          </a:xfrm>
          <a:prstGeom prst="rect">
            <a:avLst/>
          </a:prstGeom>
        </p:spPr>
        <p:txBody>
          <a:bodyPr lIns="34290" tIns="17145" rIns="34290" bIns="17145" anchor="t">
            <a:noAutofit/>
          </a:bodyPr>
          <a:lstStyle/>
          <a:p>
            <a:endParaRPr/>
          </a:p>
        </p:txBody>
      </p:sp>
      <p:sp>
        <p:nvSpPr>
          <p:cNvPr id="84" name="Shape 84"/>
          <p:cNvSpPr>
            <a:spLocks noGrp="1"/>
          </p:cNvSpPr>
          <p:nvPr>
            <p:ph type="pic" sz="quarter" idx="14"/>
          </p:nvPr>
        </p:nvSpPr>
        <p:spPr>
          <a:xfrm>
            <a:off x="5910262" y="423862"/>
            <a:ext cx="2776538" cy="2081213"/>
          </a:xfrm>
          <a:prstGeom prst="rect">
            <a:avLst/>
          </a:prstGeom>
        </p:spPr>
        <p:txBody>
          <a:bodyPr lIns="34290" tIns="17145" rIns="34290" bIns="17145" anchor="t">
            <a:noAutofit/>
          </a:bodyPr>
          <a:lstStyle/>
          <a:p>
            <a:endParaRPr/>
          </a:p>
        </p:txBody>
      </p:sp>
      <p:sp>
        <p:nvSpPr>
          <p:cNvPr id="85" name="Shape 85"/>
          <p:cNvSpPr>
            <a:spLocks noGrp="1"/>
          </p:cNvSpPr>
          <p:nvPr>
            <p:ph type="pic" idx="15"/>
          </p:nvPr>
        </p:nvSpPr>
        <p:spPr>
          <a:xfrm>
            <a:off x="452438" y="423862"/>
            <a:ext cx="5314950" cy="4300538"/>
          </a:xfrm>
          <a:prstGeom prst="rect">
            <a:avLst/>
          </a:prstGeom>
        </p:spPr>
        <p:txBody>
          <a:bodyPr lIns="34290" tIns="17145" rIns="34290" bIns="17145" anchor="t">
            <a:noAutofit/>
          </a:bodyPr>
          <a:lstStyle/>
          <a:p>
            <a:endParaRPr/>
          </a:p>
        </p:txBody>
      </p:sp>
      <p:sp>
        <p:nvSpPr>
          <p:cNvPr id="86" name="Shape 86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‹Nº›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370239105"/>
      </p:ext>
    </p:extLst>
  </p:cSld>
  <p:clrMapOvr>
    <a:masterClrMapping/>
  </p:clrMapOvr>
  <p:transition spd="med"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i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Shape 93"/>
          <p:cNvSpPr>
            <a:spLocks noGrp="1"/>
          </p:cNvSpPr>
          <p:nvPr>
            <p:ph type="body" sz="quarter" idx="13"/>
          </p:nvPr>
        </p:nvSpPr>
        <p:spPr>
          <a:xfrm>
            <a:off x="895350" y="3357563"/>
            <a:ext cx="7358063" cy="257175"/>
          </a:xfrm>
          <a:prstGeom prst="rect">
            <a:avLst/>
          </a:prstGeom>
        </p:spPr>
        <p:txBody>
          <a:bodyPr anchor="t"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1400"/>
            </a:lvl1pPr>
          </a:lstStyle>
          <a:p>
            <a:r>
              <a:t>– Juan López</a:t>
            </a:r>
          </a:p>
        </p:txBody>
      </p:sp>
      <p:sp>
        <p:nvSpPr>
          <p:cNvPr id="94" name="Shape 94"/>
          <p:cNvSpPr>
            <a:spLocks noGrp="1"/>
          </p:cNvSpPr>
          <p:nvPr>
            <p:ph type="body" sz="quarter" idx="14"/>
          </p:nvPr>
        </p:nvSpPr>
        <p:spPr>
          <a:xfrm>
            <a:off x="895350" y="2260513"/>
            <a:ext cx="7358063" cy="346249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</a:lvl1pPr>
          </a:lstStyle>
          <a:p>
            <a:r>
              <a:t>“Escribir una cita aquí” </a:t>
            </a:r>
          </a:p>
        </p:txBody>
      </p:sp>
      <p:sp>
        <p:nvSpPr>
          <p:cNvPr id="95" name="Shape 95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‹Nº›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866818160"/>
      </p:ext>
    </p:extLst>
  </p:cSld>
  <p:clrMapOvr>
    <a:masterClrMapping/>
  </p:clrMapOvr>
  <p:transition spd="med"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Shape 102"/>
          <p:cNvSpPr>
            <a:spLocks noGrp="1"/>
          </p:cNvSpPr>
          <p:nvPr>
            <p:ph type="pic" idx="13"/>
          </p:nvPr>
        </p:nvSpPr>
        <p:spPr>
          <a:xfrm>
            <a:off x="0" y="0"/>
            <a:ext cx="9144000" cy="5143500"/>
          </a:xfrm>
          <a:prstGeom prst="rect">
            <a:avLst/>
          </a:prstGeom>
        </p:spPr>
        <p:txBody>
          <a:bodyPr lIns="34290" tIns="17145" rIns="34290" bIns="17145" anchor="t">
            <a:noAutofit/>
          </a:bodyPr>
          <a:lstStyle/>
          <a:p>
            <a:endParaRPr/>
          </a:p>
        </p:txBody>
      </p:sp>
      <p:sp>
        <p:nvSpPr>
          <p:cNvPr id="103" name="Shape 103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‹Nº›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912397829"/>
      </p:ext>
    </p:extLst>
  </p:cSld>
  <p:clrMapOvr>
    <a:masterClrMapping/>
  </p:clrMapOvr>
  <p:transition spd="med"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hape 110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‹Nº›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248990308"/>
      </p:ext>
    </p:extLst>
  </p:cSld>
  <p:clrMapOvr>
    <a:masterClrMapping/>
  </p:clrMapOvr>
  <p:transition spd="med"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7087" y="742950"/>
            <a:ext cx="8316913" cy="4038600"/>
          </a:xfrm>
        </p:spPr>
        <p:txBody>
          <a:bodyPr/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400">
                <a:solidFill>
                  <a:schemeClr val="tx1"/>
                </a:solidFill>
              </a:defRPr>
            </a:lvl3pPr>
            <a:lvl4pPr>
              <a:defRPr sz="12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763772" y="4959351"/>
            <a:ext cx="2895600" cy="1841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defTabSz="457178"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Title Placeholder 1"/>
          <p:cNvSpPr>
            <a:spLocks noGrp="1"/>
          </p:cNvSpPr>
          <p:nvPr>
            <p:ph type="title"/>
          </p:nvPr>
        </p:nvSpPr>
        <p:spPr bwMode="auto">
          <a:xfrm>
            <a:off x="827086" y="0"/>
            <a:ext cx="8316914" cy="666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248400" y="4883865"/>
            <a:ext cx="2133600" cy="246221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000">
                <a:solidFill>
                  <a:srgbClr val="898989"/>
                </a:solidFill>
                <a:latin typeface="Verdana" pitchFamily="34" charset="0"/>
                <a:ea typeface="ヒラギノ角ゴ Pro W3" pitchFamily="1" charset="-128"/>
              </a:defRPr>
            </a:lvl1pPr>
          </a:lstStyle>
          <a:p>
            <a:pPr>
              <a:defRPr/>
            </a:pPr>
            <a:fld id="{B977E711-F5B4-4773-8AF4-B910148A62A4}" type="slidenum">
              <a:rPr lang="en-US" smtClean="0"/>
              <a:pPr>
                <a:defRPr/>
              </a:pPr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5883426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2"/>
          <p:cNvSpPr>
            <a:spLocks noGrp="1"/>
          </p:cNvSpPr>
          <p:nvPr>
            <p:ph type="ftr" sz="quarter" idx="10"/>
          </p:nvPr>
        </p:nvSpPr>
        <p:spPr>
          <a:xfrm>
            <a:off x="763772" y="4959351"/>
            <a:ext cx="2895600" cy="184150"/>
          </a:xfrm>
          <a:prstGeom prst="rect">
            <a:avLst/>
          </a:prstGeom>
        </p:spPr>
        <p:txBody>
          <a:bodyPr/>
          <a:lstStyle>
            <a:lvl1pPr>
              <a:defRPr>
                <a:latin typeface="Verdana" pitchFamily="-110" charset="0"/>
                <a:ea typeface="ヒラギノ角ゴ Pro W3" pitchFamily="-110" charset="-128"/>
                <a:cs typeface="+mn-cs"/>
              </a:defRPr>
            </a:lvl1pPr>
          </a:lstStyle>
          <a:p>
            <a:pPr defTabSz="457178"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248400" y="4883865"/>
            <a:ext cx="2133600" cy="246221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000">
                <a:solidFill>
                  <a:srgbClr val="898989"/>
                </a:solidFill>
                <a:latin typeface="Verdana" pitchFamily="34" charset="0"/>
                <a:ea typeface="ヒラギノ角ゴ Pro W3" pitchFamily="1" charset="-128"/>
              </a:defRPr>
            </a:lvl1pPr>
          </a:lstStyle>
          <a:p>
            <a:pPr>
              <a:defRPr/>
            </a:pPr>
            <a:fld id="{B977E711-F5B4-4773-8AF4-B910148A62A4}" type="slidenum">
              <a:rPr lang="en-US" smtClean="0"/>
              <a:pPr>
                <a:defRPr/>
              </a:pPr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7415415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7B4CBC-285C-4AE7-87BC-8BC59D6939EB}" type="datetimeFigureOut">
              <a:rPr lang="es-CL"/>
              <a:pPr>
                <a:defRPr/>
              </a:pPr>
              <a:t>30-08-2018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005959-1E48-4977-B276-3440E93F782E}" type="slidenum">
              <a:rPr lang="es-CL" altLang="es-CL"/>
              <a:pPr>
                <a:defRPr/>
              </a:pPr>
              <a:t>‹Nº›</a:t>
            </a:fld>
            <a:endParaRPr lang="es-CL" altLang="es-CL"/>
          </a:p>
        </p:txBody>
      </p:sp>
    </p:spTree>
    <p:extLst>
      <p:ext uri="{BB962C8B-B14F-4D97-AF65-F5344CB8AC3E}">
        <p14:creationId xmlns:p14="http://schemas.microsoft.com/office/powerpoint/2010/main" val="1150542269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8F9F18-D226-4144-BAFD-ACF1C0498F3E}" type="datetimeFigureOut">
              <a:rPr lang="es-CL"/>
              <a:pPr>
                <a:defRPr/>
              </a:pPr>
              <a:t>30-08-2018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61AA7B-7DE0-4E1E-B548-37754F051C92}" type="slidenum">
              <a:rPr lang="es-CL" altLang="es-CL"/>
              <a:pPr>
                <a:defRPr/>
              </a:pPr>
              <a:t>‹Nº›</a:t>
            </a:fld>
            <a:endParaRPr lang="es-CL" altLang="es-CL"/>
          </a:p>
        </p:txBody>
      </p:sp>
    </p:spTree>
    <p:extLst>
      <p:ext uri="{BB962C8B-B14F-4D97-AF65-F5344CB8AC3E}">
        <p14:creationId xmlns:p14="http://schemas.microsoft.com/office/powerpoint/2010/main" val="3565883660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4030D9-4A83-4847-95B4-1F1D13632BA4}" type="datetimeFigureOut">
              <a:rPr lang="es-CL"/>
              <a:pPr>
                <a:defRPr/>
              </a:pPr>
              <a:t>30-08-2018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E3A104-A89F-4501-B0C3-452C503114B9}" type="slidenum">
              <a:rPr lang="es-CL" altLang="es-CL"/>
              <a:pPr>
                <a:defRPr/>
              </a:pPr>
              <a:t>‹Nº›</a:t>
            </a:fld>
            <a:endParaRPr lang="es-CL" altLang="es-CL"/>
          </a:p>
        </p:txBody>
      </p:sp>
    </p:spTree>
    <p:extLst>
      <p:ext uri="{BB962C8B-B14F-4D97-AF65-F5344CB8AC3E}">
        <p14:creationId xmlns:p14="http://schemas.microsoft.com/office/powerpoint/2010/main" val="12510150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S_tradnl" dirty="0"/>
              <a:t>Gobierno de Chile | Ministerio de Energía</a:t>
            </a:r>
          </a:p>
          <a:p>
            <a:pPr>
              <a:defRPr/>
            </a:pP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z="900"/>
            </a:lvl1pPr>
          </a:lstStyle>
          <a:p>
            <a:pPr>
              <a:defRPr/>
            </a:pPr>
            <a:fld id="{891AFD06-FF72-4944-9717-D99E8526FBB6}" type="slidenum">
              <a:rPr lang="en-US"/>
              <a:pPr>
                <a:defRPr/>
              </a:pPr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0449280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575553-D759-4F81-BBFA-4DC37011DE43}" type="datetimeFigureOut">
              <a:rPr lang="es-CL"/>
              <a:pPr>
                <a:defRPr/>
              </a:pPr>
              <a:t>30-08-2018</a:t>
            </a:fld>
            <a:endParaRPr lang="es-CL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L"/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B4C677-DFF3-4226-93BB-C77E0322C380}" type="slidenum">
              <a:rPr lang="es-CL" altLang="es-CL"/>
              <a:pPr>
                <a:defRPr/>
              </a:pPr>
              <a:t>‹Nº›</a:t>
            </a:fld>
            <a:endParaRPr lang="es-CL" altLang="es-CL"/>
          </a:p>
        </p:txBody>
      </p:sp>
    </p:spTree>
    <p:extLst>
      <p:ext uri="{BB962C8B-B14F-4D97-AF65-F5344CB8AC3E}">
        <p14:creationId xmlns:p14="http://schemas.microsoft.com/office/powerpoint/2010/main" val="684708078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7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8B6FFD-8CC9-4329-BECF-371B6424A028}" type="datetimeFigureOut">
              <a:rPr lang="es-CL"/>
              <a:pPr>
                <a:defRPr/>
              </a:pPr>
              <a:t>30-08-2018</a:t>
            </a:fld>
            <a:endParaRPr lang="es-CL"/>
          </a:p>
        </p:txBody>
      </p:sp>
      <p:sp>
        <p:nvSpPr>
          <p:cNvPr id="8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L"/>
          </a:p>
        </p:txBody>
      </p:sp>
      <p:sp>
        <p:nvSpPr>
          <p:cNvPr id="9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DFA291-FFC6-430C-820E-1CAACD0433E1}" type="slidenum">
              <a:rPr lang="es-CL" altLang="es-CL"/>
              <a:pPr>
                <a:defRPr/>
              </a:pPr>
              <a:t>‹Nº›</a:t>
            </a:fld>
            <a:endParaRPr lang="es-CL" altLang="es-CL"/>
          </a:p>
        </p:txBody>
      </p:sp>
    </p:spTree>
    <p:extLst>
      <p:ext uri="{BB962C8B-B14F-4D97-AF65-F5344CB8AC3E}">
        <p14:creationId xmlns:p14="http://schemas.microsoft.com/office/powerpoint/2010/main" val="1916910410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942470-AD50-43F7-9FCC-87FCEF4DEF22}" type="datetimeFigureOut">
              <a:rPr lang="es-CL"/>
              <a:pPr>
                <a:defRPr/>
              </a:pPr>
              <a:t>30-08-2018</a:t>
            </a:fld>
            <a:endParaRPr lang="es-CL"/>
          </a:p>
        </p:txBody>
      </p:sp>
      <p:sp>
        <p:nvSpPr>
          <p:cNvPr id="4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L"/>
          </a:p>
        </p:txBody>
      </p:sp>
      <p:sp>
        <p:nvSpPr>
          <p:cNvPr id="5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F0F210-7875-4C2E-AE5A-8A718946686D}" type="slidenum">
              <a:rPr lang="es-CL" altLang="es-CL"/>
              <a:pPr>
                <a:defRPr/>
              </a:pPr>
              <a:t>‹Nº›</a:t>
            </a:fld>
            <a:endParaRPr lang="es-CL" altLang="es-CL"/>
          </a:p>
        </p:txBody>
      </p:sp>
    </p:spTree>
    <p:extLst>
      <p:ext uri="{BB962C8B-B14F-4D97-AF65-F5344CB8AC3E}">
        <p14:creationId xmlns:p14="http://schemas.microsoft.com/office/powerpoint/2010/main" val="3725796315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284946-EAA2-4AE7-A21E-B8D273DB8FF8}" type="datetimeFigureOut">
              <a:rPr lang="es-CL"/>
              <a:pPr>
                <a:defRPr/>
              </a:pPr>
              <a:t>30-08-2018</a:t>
            </a:fld>
            <a:endParaRPr lang="es-CL"/>
          </a:p>
        </p:txBody>
      </p:sp>
      <p:sp>
        <p:nvSpPr>
          <p:cNvPr id="3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L"/>
          </a:p>
        </p:txBody>
      </p:sp>
      <p:sp>
        <p:nvSpPr>
          <p:cNvPr id="4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893D1F-BA66-45F9-8645-B861E1CE1136}" type="slidenum">
              <a:rPr lang="es-CL" altLang="es-CL"/>
              <a:pPr>
                <a:defRPr/>
              </a:pPr>
              <a:t>‹Nº›</a:t>
            </a:fld>
            <a:endParaRPr lang="es-CL" altLang="es-CL"/>
          </a:p>
        </p:txBody>
      </p:sp>
    </p:spTree>
    <p:extLst>
      <p:ext uri="{BB962C8B-B14F-4D97-AF65-F5344CB8AC3E}">
        <p14:creationId xmlns:p14="http://schemas.microsoft.com/office/powerpoint/2010/main" val="1329386640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C2D30D-4B72-4D28-89DB-9154DE07312E}" type="datetimeFigureOut">
              <a:rPr lang="es-CL"/>
              <a:pPr>
                <a:defRPr/>
              </a:pPr>
              <a:t>30-08-2018</a:t>
            </a:fld>
            <a:endParaRPr lang="es-CL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L"/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49CEAB-A9BD-47F1-9F8F-84879CE79AD7}" type="slidenum">
              <a:rPr lang="es-CL" altLang="es-CL"/>
              <a:pPr>
                <a:defRPr/>
              </a:pPr>
              <a:t>‹Nº›</a:t>
            </a:fld>
            <a:endParaRPr lang="es-CL" altLang="es-CL"/>
          </a:p>
        </p:txBody>
      </p:sp>
    </p:spTree>
    <p:extLst>
      <p:ext uri="{BB962C8B-B14F-4D97-AF65-F5344CB8AC3E}">
        <p14:creationId xmlns:p14="http://schemas.microsoft.com/office/powerpoint/2010/main" val="188259271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 rtlCol="0">
            <a:normAutofit/>
          </a:bodyPr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endParaRPr lang="es-CL" noProof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AE270B-7D76-43D0-AAD5-EE26B1C9F019}" type="datetimeFigureOut">
              <a:rPr lang="es-CL"/>
              <a:pPr>
                <a:defRPr/>
              </a:pPr>
              <a:t>30-08-2018</a:t>
            </a:fld>
            <a:endParaRPr lang="es-CL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L"/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C90A86-E451-4D3F-8518-757099DE5967}" type="slidenum">
              <a:rPr lang="es-CL" altLang="es-CL"/>
              <a:pPr>
                <a:defRPr/>
              </a:pPr>
              <a:t>‹Nº›</a:t>
            </a:fld>
            <a:endParaRPr lang="es-CL" altLang="es-CL"/>
          </a:p>
        </p:txBody>
      </p:sp>
    </p:spTree>
    <p:extLst>
      <p:ext uri="{BB962C8B-B14F-4D97-AF65-F5344CB8AC3E}">
        <p14:creationId xmlns:p14="http://schemas.microsoft.com/office/powerpoint/2010/main" val="519027374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600EB6-CB8D-453C-9D55-0187D9F49A38}" type="datetimeFigureOut">
              <a:rPr lang="es-CL"/>
              <a:pPr>
                <a:defRPr/>
              </a:pPr>
              <a:t>30-08-2018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0F67F4-6F3F-41CE-BC14-BF8B3A4E2BC6}" type="slidenum">
              <a:rPr lang="es-CL" altLang="es-CL"/>
              <a:pPr>
                <a:defRPr/>
              </a:pPr>
              <a:t>‹Nº›</a:t>
            </a:fld>
            <a:endParaRPr lang="es-CL" altLang="es-CL"/>
          </a:p>
        </p:txBody>
      </p:sp>
    </p:spTree>
    <p:extLst>
      <p:ext uri="{BB962C8B-B14F-4D97-AF65-F5344CB8AC3E}">
        <p14:creationId xmlns:p14="http://schemas.microsoft.com/office/powerpoint/2010/main" val="908032087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0B8516-D3BE-40FF-ABCB-BAC3B05342C0}" type="datetimeFigureOut">
              <a:rPr lang="es-CL"/>
              <a:pPr>
                <a:defRPr/>
              </a:pPr>
              <a:t>30-08-2018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990A3E-B4C3-406C-8875-2349547AF0B9}" type="slidenum">
              <a:rPr lang="es-CL" altLang="es-CL"/>
              <a:pPr>
                <a:defRPr/>
              </a:pPr>
              <a:t>‹Nº›</a:t>
            </a:fld>
            <a:endParaRPr lang="es-CL" altLang="es-CL"/>
          </a:p>
        </p:txBody>
      </p:sp>
    </p:spTree>
    <p:extLst>
      <p:ext uri="{BB962C8B-B14F-4D97-AF65-F5344CB8AC3E}">
        <p14:creationId xmlns:p14="http://schemas.microsoft.com/office/powerpoint/2010/main" val="3330439648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658AE8CD-D96F-427C-B276-FFC5873790E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>
                <a:solidFill>
                  <a:prstClr val="black"/>
                </a:solidFill>
                <a:latin typeface="Calibri" pitchFamily="34" charset="0"/>
                <a:ea typeface="ヒラギノ角ゴ Pro W3" charset="-128"/>
                <a:cs typeface="+mn-cs"/>
              </a:defRPr>
            </a:lvl1pPr>
          </a:lstStyle>
          <a:p>
            <a:pPr>
              <a:defRPr/>
            </a:pPr>
            <a:fld id="{BE78C801-F012-4521-BC7D-7F94004D96BB}" type="datetime1">
              <a:rPr lang="en-US"/>
              <a:pPr>
                <a:defRPr/>
              </a:pPr>
              <a:t>8/30/2018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62155472-4B9A-4322-B1FC-FEC6A84132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DC9DCA14-CA21-4CA5-B1F7-87319581FC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8784E8-938F-42C4-9CA0-E6471C67C024}" type="slidenum">
              <a:rPr lang="en-US" altLang="es-CL"/>
              <a:pPr>
                <a:defRPr/>
              </a:pPr>
              <a:t>‹Nº›</a:t>
            </a:fld>
            <a:endParaRPr lang="en-US" altLang="es-CL"/>
          </a:p>
        </p:txBody>
      </p:sp>
    </p:spTree>
    <p:extLst>
      <p:ext uri="{BB962C8B-B14F-4D97-AF65-F5344CB8AC3E}">
        <p14:creationId xmlns:p14="http://schemas.microsoft.com/office/powerpoint/2010/main" val="1991440761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xmlns="" id="{76B96E0D-6D38-4714-8335-83692EACA9D8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S_tradnl"/>
              <a:t>Gobierno de Chile | Ministerio del Interior</a:t>
            </a:r>
          </a:p>
          <a:p>
            <a:pPr>
              <a:defRPr/>
            </a:pPr>
            <a:endParaRPr lang="en-US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xmlns="" id="{7E69190D-E329-408E-816C-F20C4366A19A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72BAE6-057C-4D96-A038-229FF76F630E}" type="slidenum">
              <a:rPr lang="en-US" altLang="es-CL"/>
              <a:pPr>
                <a:defRPr/>
              </a:pPr>
              <a:t>‹Nº›</a:t>
            </a:fld>
            <a:endParaRPr lang="en-US" altLang="es-CL"/>
          </a:p>
        </p:txBody>
      </p:sp>
    </p:spTree>
    <p:extLst>
      <p:ext uri="{BB962C8B-B14F-4D97-AF65-F5344CB8AC3E}">
        <p14:creationId xmlns:p14="http://schemas.microsoft.com/office/powerpoint/2010/main" val="29781428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34" charset="0"/>
                <a:ea typeface="ヒラギノ角ゴ Pro W3" pitchFamily="1" charset="-128"/>
              </a:defRPr>
            </a:lvl1pPr>
          </a:lstStyle>
          <a:p>
            <a:pPr>
              <a:defRPr/>
            </a:pPr>
            <a:fld id="{6CABDBB7-DF82-4D96-9125-2FAC5FA79B3E}" type="datetime1">
              <a:rPr lang="es-ES"/>
              <a:pPr>
                <a:defRPr/>
              </a:pPr>
              <a:t>30/08/2018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Verdana" pitchFamily="-110" charset="0"/>
                <a:ea typeface="ヒラギノ角ゴ Pro W3" pitchFamily="-110" charset="-128"/>
                <a:cs typeface="+mn-cs"/>
              </a:defRPr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6A2EBA-FD73-4A0E-B568-24610F946541}" type="slidenum">
              <a:rPr lang="en-US"/>
              <a:pPr>
                <a:defRPr/>
              </a:pPr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6419939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/>
          <a:lstStyle>
            <a:lvl1pPr algn="l">
              <a:defRPr sz="3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B517966A-8B57-4E2A-ADAC-5D17F45E259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>
                <a:solidFill>
                  <a:prstClr val="black"/>
                </a:solidFill>
                <a:latin typeface="Calibri" pitchFamily="34" charset="0"/>
                <a:ea typeface="ヒラギノ角ゴ Pro W3" charset="-128"/>
                <a:cs typeface="+mn-cs"/>
              </a:defRPr>
            </a:lvl1pPr>
          </a:lstStyle>
          <a:p>
            <a:pPr>
              <a:defRPr/>
            </a:pPr>
            <a:fld id="{D3C59428-E3C0-4194-9421-7DD24B9A488D}" type="datetime1">
              <a:rPr lang="en-US"/>
              <a:pPr>
                <a:defRPr/>
              </a:pPr>
              <a:t>8/30/2018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B81567DF-7E1C-4BE6-BC8A-42D9C0B8BE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331C36EB-3D3E-4974-AE89-8DDFCF4E8B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DC454B-4DA4-4F1E-B1F1-1FF5A510B52A}" type="slidenum">
              <a:rPr lang="en-US" altLang="es-CL"/>
              <a:pPr>
                <a:defRPr/>
              </a:pPr>
              <a:t>‹Nº›</a:t>
            </a:fld>
            <a:endParaRPr lang="en-US" altLang="es-CL"/>
          </a:p>
        </p:txBody>
      </p:sp>
    </p:spTree>
    <p:extLst>
      <p:ext uri="{BB962C8B-B14F-4D97-AF65-F5344CB8AC3E}">
        <p14:creationId xmlns:p14="http://schemas.microsoft.com/office/powerpoint/2010/main" val="3655933629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35FA9DAD-0545-4DE4-BF78-BCFB799A28A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>
                <a:solidFill>
                  <a:prstClr val="black"/>
                </a:solidFill>
                <a:latin typeface="Calibri" pitchFamily="34" charset="0"/>
                <a:ea typeface="ヒラギノ角ゴ Pro W3" charset="-128"/>
                <a:cs typeface="+mn-cs"/>
              </a:defRPr>
            </a:lvl1pPr>
          </a:lstStyle>
          <a:p>
            <a:pPr>
              <a:defRPr/>
            </a:pPr>
            <a:fld id="{1D246E71-92AD-4901-B4DA-998568F7B18C}" type="datetime1">
              <a:rPr lang="en-US"/>
              <a:pPr>
                <a:defRPr/>
              </a:pPr>
              <a:t>8/30/2018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3C829347-6286-499F-9859-6562256EA9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DE3D05FC-B1AE-4B9E-BEE4-75CA91B77F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7705C6-A873-4036-ABFF-31D1B2E4F965}" type="slidenum">
              <a:rPr lang="en-US" altLang="es-CL"/>
              <a:pPr>
                <a:defRPr/>
              </a:pPr>
              <a:t>‹Nº›</a:t>
            </a:fld>
            <a:endParaRPr lang="en-US" altLang="es-CL"/>
          </a:p>
        </p:txBody>
      </p:sp>
    </p:spTree>
    <p:extLst>
      <p:ext uri="{BB962C8B-B14F-4D97-AF65-F5344CB8AC3E}">
        <p14:creationId xmlns:p14="http://schemas.microsoft.com/office/powerpoint/2010/main" val="119758631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>
            <a:normAutofit/>
          </a:bodyPr>
          <a:lstStyle>
            <a:lvl1pPr marL="0" indent="0">
              <a:buNone/>
              <a:defRPr sz="15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>
            <a:normAutofit/>
          </a:bodyPr>
          <a:lstStyle>
            <a:lvl1pPr>
              <a:defRPr sz="1500"/>
            </a:lvl1pPr>
            <a:lvl2pPr>
              <a:defRPr sz="1350"/>
            </a:lvl2pPr>
            <a:lvl3pPr>
              <a:defRPr sz="1200"/>
            </a:lvl3pPr>
            <a:lvl4pPr>
              <a:defRPr sz="1050"/>
            </a:lvl4pPr>
            <a:lvl5pPr>
              <a:defRPr sz="105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>
            <a:normAutofit/>
          </a:bodyPr>
          <a:lstStyle>
            <a:lvl1pPr marL="0" indent="0">
              <a:buNone/>
              <a:defRPr sz="15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>
            <a:normAutofit/>
          </a:bodyPr>
          <a:lstStyle>
            <a:lvl1pPr>
              <a:defRPr sz="1500"/>
            </a:lvl1pPr>
            <a:lvl2pPr>
              <a:defRPr sz="1350"/>
            </a:lvl2pPr>
            <a:lvl3pPr>
              <a:defRPr sz="1200"/>
            </a:lvl3pPr>
            <a:lvl4pPr>
              <a:defRPr sz="1050"/>
            </a:lvl4pPr>
            <a:lvl5pPr>
              <a:defRPr sz="105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xmlns="" id="{70AD090D-2960-45E9-A00D-7763F40EB73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>
                <a:solidFill>
                  <a:prstClr val="black"/>
                </a:solidFill>
                <a:latin typeface="Calibri" pitchFamily="34" charset="0"/>
                <a:ea typeface="ヒラギノ角ゴ Pro W3" charset="-128"/>
                <a:cs typeface="+mn-cs"/>
              </a:defRPr>
            </a:lvl1pPr>
          </a:lstStyle>
          <a:p>
            <a:pPr>
              <a:defRPr/>
            </a:pPr>
            <a:fld id="{B1DB78FF-C483-40D4-AB1E-843A3788B40D}" type="datetime1">
              <a:rPr lang="en-US"/>
              <a:pPr>
                <a:defRPr/>
              </a:pPr>
              <a:t>8/30/2018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xmlns="" id="{DC0FF482-A3C5-4262-90FC-89540CC538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xmlns="" id="{218B1A2D-47FB-4612-9530-C600F4468E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F05C01-CD76-4CDE-ACBF-1AC26430EB5C}" type="slidenum">
              <a:rPr lang="en-US" altLang="es-CL"/>
              <a:pPr>
                <a:defRPr/>
              </a:pPr>
              <a:t>‹Nº›</a:t>
            </a:fld>
            <a:endParaRPr lang="en-US" altLang="es-CL"/>
          </a:p>
        </p:txBody>
      </p:sp>
    </p:spTree>
    <p:extLst>
      <p:ext uri="{BB962C8B-B14F-4D97-AF65-F5344CB8AC3E}">
        <p14:creationId xmlns:p14="http://schemas.microsoft.com/office/powerpoint/2010/main" val="3279585435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Footer Placeholder 3">
            <a:extLst>
              <a:ext uri="{FF2B5EF4-FFF2-40B4-BE49-F238E27FC236}">
                <a16:creationId xmlns:a16="http://schemas.microsoft.com/office/drawing/2014/main" xmlns="" id="{5B35D643-746C-4053-A1AA-EFB460FEC223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Slide Number Placeholder 4">
            <a:extLst>
              <a:ext uri="{FF2B5EF4-FFF2-40B4-BE49-F238E27FC236}">
                <a16:creationId xmlns:a16="http://schemas.microsoft.com/office/drawing/2014/main" xmlns="" id="{A7F4F3C0-E416-4895-8A7B-748FBEDDFBC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A667E0-EC18-48AD-8B8E-F52214F85846}" type="slidenum">
              <a:rPr lang="en-US" altLang="es-CL"/>
              <a:pPr>
                <a:defRPr/>
              </a:pPr>
              <a:t>‹Nº›</a:t>
            </a:fld>
            <a:endParaRPr lang="en-US" altLang="es-CL"/>
          </a:p>
        </p:txBody>
      </p:sp>
    </p:spTree>
    <p:extLst>
      <p:ext uri="{BB962C8B-B14F-4D97-AF65-F5344CB8AC3E}">
        <p14:creationId xmlns:p14="http://schemas.microsoft.com/office/powerpoint/2010/main" val="1628500070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2">
            <a:extLst>
              <a:ext uri="{FF2B5EF4-FFF2-40B4-BE49-F238E27FC236}">
                <a16:creationId xmlns:a16="http://schemas.microsoft.com/office/drawing/2014/main" xmlns="" id="{334D968D-5F05-4483-86C9-FB6F95E2410D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" name="Slide Number Placeholder 3">
            <a:extLst>
              <a:ext uri="{FF2B5EF4-FFF2-40B4-BE49-F238E27FC236}">
                <a16:creationId xmlns:a16="http://schemas.microsoft.com/office/drawing/2014/main" xmlns="" id="{C62C2AA4-86B3-4982-9479-C7180F40337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7B049A-5806-439C-9833-301DCC65428D}" type="slidenum">
              <a:rPr lang="en-US" altLang="es-CL"/>
              <a:pPr>
                <a:defRPr/>
              </a:pPr>
              <a:t>‹Nº›</a:t>
            </a:fld>
            <a:endParaRPr lang="en-US" altLang="es-CL"/>
          </a:p>
        </p:txBody>
      </p:sp>
    </p:spTree>
    <p:extLst>
      <p:ext uri="{BB962C8B-B14F-4D97-AF65-F5344CB8AC3E}">
        <p14:creationId xmlns:p14="http://schemas.microsoft.com/office/powerpoint/2010/main" val="2984552498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Footer Placeholder 5">
            <a:extLst>
              <a:ext uri="{FF2B5EF4-FFF2-40B4-BE49-F238E27FC236}">
                <a16:creationId xmlns:a16="http://schemas.microsoft.com/office/drawing/2014/main" xmlns="" id="{348E1F48-C913-4B49-9C90-1ED6D10B7943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Slide Number Placeholder 6">
            <a:extLst>
              <a:ext uri="{FF2B5EF4-FFF2-40B4-BE49-F238E27FC236}">
                <a16:creationId xmlns:a16="http://schemas.microsoft.com/office/drawing/2014/main" xmlns="" id="{1A5A3081-9D5F-4C8F-A322-B3BCD2D3FA7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E5D446-3232-4E87-AB76-BECDD8C94954}" type="slidenum">
              <a:rPr lang="en-US" altLang="es-CL"/>
              <a:pPr>
                <a:defRPr/>
              </a:pPr>
              <a:t>‹Nº›</a:t>
            </a:fld>
            <a:endParaRPr lang="en-US" altLang="es-CL"/>
          </a:p>
        </p:txBody>
      </p:sp>
    </p:spTree>
    <p:extLst>
      <p:ext uri="{BB962C8B-B14F-4D97-AF65-F5344CB8AC3E}">
        <p14:creationId xmlns:p14="http://schemas.microsoft.com/office/powerpoint/2010/main" val="2326455612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 rtlCol="0">
            <a:normAutofit/>
          </a:bodyPr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Footer Placeholder 5">
            <a:extLst>
              <a:ext uri="{FF2B5EF4-FFF2-40B4-BE49-F238E27FC236}">
                <a16:creationId xmlns:a16="http://schemas.microsoft.com/office/drawing/2014/main" xmlns="" id="{B6FC6C08-3C3E-4374-8CF5-749F9E16D374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Slide Number Placeholder 6">
            <a:extLst>
              <a:ext uri="{FF2B5EF4-FFF2-40B4-BE49-F238E27FC236}">
                <a16:creationId xmlns:a16="http://schemas.microsoft.com/office/drawing/2014/main" xmlns="" id="{744A6600-E9B0-4B3A-AFD1-A87B316BC9D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FE53A8-14BF-4F5A-81B2-6B5D31D6C1A8}" type="slidenum">
              <a:rPr lang="en-US" altLang="es-CL"/>
              <a:pPr>
                <a:defRPr/>
              </a:pPr>
              <a:t>‹Nº›</a:t>
            </a:fld>
            <a:endParaRPr lang="en-US" altLang="es-CL"/>
          </a:p>
        </p:txBody>
      </p:sp>
    </p:spTree>
    <p:extLst>
      <p:ext uri="{BB962C8B-B14F-4D97-AF65-F5344CB8AC3E}">
        <p14:creationId xmlns:p14="http://schemas.microsoft.com/office/powerpoint/2010/main" val="418906796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xmlns="" id="{E1A13376-3A0E-4EC0-9304-5E3C89DF5224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xmlns="" id="{B483C933-667C-4CE4-BAEA-D928D70B89A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910F48-41B1-4583-89A6-479F3277304E}" type="slidenum">
              <a:rPr lang="en-US" altLang="es-CL"/>
              <a:pPr>
                <a:defRPr/>
              </a:pPr>
              <a:t>‹Nº›</a:t>
            </a:fld>
            <a:endParaRPr lang="en-US" altLang="es-CL"/>
          </a:p>
        </p:txBody>
      </p:sp>
    </p:spTree>
    <p:extLst>
      <p:ext uri="{BB962C8B-B14F-4D97-AF65-F5344CB8AC3E}">
        <p14:creationId xmlns:p14="http://schemas.microsoft.com/office/powerpoint/2010/main" val="1868482292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019800" y="205979"/>
            <a:ext cx="2057400" cy="4388644"/>
          </a:xfrm>
        </p:spPr>
        <p:txBody>
          <a:bodyPr vert="eaVert"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5410200" cy="4388644"/>
          </a:xfrm>
        </p:spPr>
        <p:txBody>
          <a:bodyPr vert="eaVer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xmlns="" id="{41119759-75B6-4E50-AA76-E6C17D30CE07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xmlns="" id="{5DC42C7A-B9C1-4A64-8255-7D78ED9789E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F9AE6A-50D1-4786-9163-1A2EBE700506}" type="slidenum">
              <a:rPr lang="en-US" altLang="es-CL"/>
              <a:pPr>
                <a:defRPr/>
              </a:pPr>
              <a:t>‹Nº›</a:t>
            </a:fld>
            <a:endParaRPr lang="en-US" altLang="es-CL"/>
          </a:p>
        </p:txBody>
      </p:sp>
    </p:spTree>
    <p:extLst>
      <p:ext uri="{BB962C8B-B14F-4D97-AF65-F5344CB8AC3E}">
        <p14:creationId xmlns:p14="http://schemas.microsoft.com/office/powerpoint/2010/main" val="13471381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34" charset="0"/>
                <a:ea typeface="ヒラギノ角ゴ Pro W3" pitchFamily="1" charset="-128"/>
              </a:defRPr>
            </a:lvl1pPr>
          </a:lstStyle>
          <a:p>
            <a:pPr>
              <a:defRPr/>
            </a:pPr>
            <a:fld id="{3F8BC2E2-5600-4767-95EC-AD476F6A7F51}" type="datetime1">
              <a:rPr lang="es-ES"/>
              <a:pPr>
                <a:defRPr/>
              </a:pPr>
              <a:t>30/08/2018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Verdana" pitchFamily="-110" charset="0"/>
                <a:ea typeface="ヒラギノ角ゴ Pro W3" pitchFamily="-110" charset="-128"/>
                <a:cs typeface="+mn-cs"/>
              </a:defRPr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32410E-652A-4FF2-9B74-CEEAED6BD535}" type="slidenum">
              <a:rPr lang="en-US"/>
              <a:pPr>
                <a:defRPr/>
              </a:pPr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862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33" y="1151335"/>
            <a:ext cx="4041775" cy="479822"/>
          </a:xfrm>
        </p:spPr>
        <p:txBody>
          <a:bodyPr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33" y="1631156"/>
            <a:ext cx="4041775" cy="2963466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34" charset="0"/>
                <a:ea typeface="ヒラギノ角ゴ Pro W3" pitchFamily="1" charset="-128"/>
              </a:defRPr>
            </a:lvl1pPr>
          </a:lstStyle>
          <a:p>
            <a:pPr>
              <a:defRPr/>
            </a:pPr>
            <a:fld id="{0B727681-FF51-4C6A-AA88-5E34E3C4C05A}" type="datetime1">
              <a:rPr lang="es-ES"/>
              <a:pPr>
                <a:defRPr/>
              </a:pPr>
              <a:t>30/08/2018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Verdana" pitchFamily="-110" charset="0"/>
                <a:ea typeface="ヒラギノ角ゴ Pro W3" pitchFamily="-110" charset="-128"/>
                <a:cs typeface="+mn-cs"/>
              </a:defRPr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88D06E-F94B-4F95-9CE2-BE5FEDCD0AA7}" type="slidenum">
              <a:rPr lang="en-US"/>
              <a:pPr>
                <a:defRPr/>
              </a:pPr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99073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e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5.xml"/><Relationship Id="rId5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4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7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0.xml"/><Relationship Id="rId15" Type="http://schemas.openxmlformats.org/officeDocument/2006/relationships/image" Target="../media/image3.jpeg"/><Relationship Id="rId10" Type="http://schemas.openxmlformats.org/officeDocument/2006/relationships/slideLayout" Target="../slideLayouts/slideLayout25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Relationship Id="rId14" Type="http://schemas.openxmlformats.org/officeDocument/2006/relationships/image" Target="../media/image2.jpe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5.xml"/><Relationship Id="rId3" Type="http://schemas.openxmlformats.org/officeDocument/2006/relationships/slideLayout" Target="../slideLayouts/slideLayout30.xml"/><Relationship Id="rId7" Type="http://schemas.openxmlformats.org/officeDocument/2006/relationships/slideLayout" Target="../slideLayouts/slideLayout34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29.xml"/><Relationship Id="rId1" Type="http://schemas.openxmlformats.org/officeDocument/2006/relationships/slideLayout" Target="../slideLayouts/slideLayout28.xml"/><Relationship Id="rId6" Type="http://schemas.openxmlformats.org/officeDocument/2006/relationships/slideLayout" Target="../slideLayouts/slideLayout33.xml"/><Relationship Id="rId11" Type="http://schemas.openxmlformats.org/officeDocument/2006/relationships/slideLayout" Target="../slideLayouts/slideLayout38.xml"/><Relationship Id="rId5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37.xml"/><Relationship Id="rId4" Type="http://schemas.openxmlformats.org/officeDocument/2006/relationships/slideLayout" Target="../slideLayouts/slideLayout31.xml"/><Relationship Id="rId9" Type="http://schemas.openxmlformats.org/officeDocument/2006/relationships/slideLayout" Target="../slideLayouts/slideLayout36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1.xml"/><Relationship Id="rId2" Type="http://schemas.openxmlformats.org/officeDocument/2006/relationships/slideLayout" Target="../slideLayouts/slideLayout40.xml"/><Relationship Id="rId1" Type="http://schemas.openxmlformats.org/officeDocument/2006/relationships/slideLayout" Target="../slideLayouts/slideLayout39.xml"/><Relationship Id="rId6" Type="http://schemas.openxmlformats.org/officeDocument/2006/relationships/theme" Target="../theme/theme5.xml"/><Relationship Id="rId5" Type="http://schemas.openxmlformats.org/officeDocument/2006/relationships/slideLayout" Target="../slideLayouts/slideLayout43.xml"/><Relationship Id="rId4" Type="http://schemas.openxmlformats.org/officeDocument/2006/relationships/slideLayout" Target="../slideLayouts/slideLayout42.xml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6.xml"/><Relationship Id="rId2" Type="http://schemas.openxmlformats.org/officeDocument/2006/relationships/slideLayout" Target="../slideLayouts/slideLayout45.xml"/><Relationship Id="rId1" Type="http://schemas.openxmlformats.org/officeDocument/2006/relationships/slideLayout" Target="../slideLayouts/slideLayout44.xml"/><Relationship Id="rId6" Type="http://schemas.openxmlformats.org/officeDocument/2006/relationships/image" Target="../media/image1.jpeg"/><Relationship Id="rId5" Type="http://schemas.openxmlformats.org/officeDocument/2006/relationships/theme" Target="../theme/theme6.xml"/><Relationship Id="rId4" Type="http://schemas.openxmlformats.org/officeDocument/2006/relationships/slideLayout" Target="../slideLayouts/slideLayout47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5.xml"/><Relationship Id="rId3" Type="http://schemas.openxmlformats.org/officeDocument/2006/relationships/slideLayout" Target="../slideLayouts/slideLayout50.xml"/><Relationship Id="rId7" Type="http://schemas.openxmlformats.org/officeDocument/2006/relationships/slideLayout" Target="../slideLayouts/slideLayout54.xml"/><Relationship Id="rId2" Type="http://schemas.openxmlformats.org/officeDocument/2006/relationships/slideLayout" Target="../slideLayouts/slideLayout49.xml"/><Relationship Id="rId1" Type="http://schemas.openxmlformats.org/officeDocument/2006/relationships/slideLayout" Target="../slideLayouts/slideLayout48.xml"/><Relationship Id="rId6" Type="http://schemas.openxmlformats.org/officeDocument/2006/relationships/slideLayout" Target="../slideLayouts/slideLayout53.xml"/><Relationship Id="rId5" Type="http://schemas.openxmlformats.org/officeDocument/2006/relationships/slideLayout" Target="../slideLayouts/slideLayout52.xml"/><Relationship Id="rId10" Type="http://schemas.openxmlformats.org/officeDocument/2006/relationships/theme" Target="../theme/theme7.xml"/><Relationship Id="rId4" Type="http://schemas.openxmlformats.org/officeDocument/2006/relationships/slideLayout" Target="../slideLayouts/slideLayout51.xml"/><Relationship Id="rId9" Type="http://schemas.openxmlformats.org/officeDocument/2006/relationships/slideLayout" Target="../slideLayouts/slideLayout56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4.xml"/><Relationship Id="rId3" Type="http://schemas.openxmlformats.org/officeDocument/2006/relationships/slideLayout" Target="../slideLayouts/slideLayout59.xml"/><Relationship Id="rId7" Type="http://schemas.openxmlformats.org/officeDocument/2006/relationships/slideLayout" Target="../slideLayouts/slideLayout63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58.xml"/><Relationship Id="rId1" Type="http://schemas.openxmlformats.org/officeDocument/2006/relationships/slideLayout" Target="../slideLayouts/slideLayout57.xml"/><Relationship Id="rId6" Type="http://schemas.openxmlformats.org/officeDocument/2006/relationships/slideLayout" Target="../slideLayouts/slideLayout62.xml"/><Relationship Id="rId11" Type="http://schemas.openxmlformats.org/officeDocument/2006/relationships/slideLayout" Target="../slideLayouts/slideLayout67.xml"/><Relationship Id="rId5" Type="http://schemas.openxmlformats.org/officeDocument/2006/relationships/slideLayout" Target="../slideLayouts/slideLayout61.xml"/><Relationship Id="rId10" Type="http://schemas.openxmlformats.org/officeDocument/2006/relationships/slideLayout" Target="../slideLayouts/slideLayout66.xml"/><Relationship Id="rId4" Type="http://schemas.openxmlformats.org/officeDocument/2006/relationships/slideLayout" Target="../slideLayouts/slideLayout60.xml"/><Relationship Id="rId9" Type="http://schemas.openxmlformats.org/officeDocument/2006/relationships/slideLayout" Target="../slideLayouts/slideLayout65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5.xml"/><Relationship Id="rId3" Type="http://schemas.openxmlformats.org/officeDocument/2006/relationships/slideLayout" Target="../slideLayouts/slideLayout70.xml"/><Relationship Id="rId7" Type="http://schemas.openxmlformats.org/officeDocument/2006/relationships/slideLayout" Target="../slideLayouts/slideLayout74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69.xml"/><Relationship Id="rId1" Type="http://schemas.openxmlformats.org/officeDocument/2006/relationships/slideLayout" Target="../slideLayouts/slideLayout68.xml"/><Relationship Id="rId6" Type="http://schemas.openxmlformats.org/officeDocument/2006/relationships/slideLayout" Target="../slideLayouts/slideLayout73.xml"/><Relationship Id="rId11" Type="http://schemas.openxmlformats.org/officeDocument/2006/relationships/slideLayout" Target="../slideLayouts/slideLayout78.xml"/><Relationship Id="rId5" Type="http://schemas.openxmlformats.org/officeDocument/2006/relationships/slideLayout" Target="../slideLayouts/slideLayout72.xml"/><Relationship Id="rId10" Type="http://schemas.openxmlformats.org/officeDocument/2006/relationships/slideLayout" Target="../slideLayouts/slideLayout77.xml"/><Relationship Id="rId4" Type="http://schemas.openxmlformats.org/officeDocument/2006/relationships/slideLayout" Target="../slideLayouts/slideLayout71.xml"/><Relationship Id="rId9" Type="http://schemas.openxmlformats.org/officeDocument/2006/relationships/slideLayout" Target="../slideLayouts/slideLayout7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6CB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Imagen 7" descr="pptministerio1.jpg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25" r="6105"/>
          <a:stretch>
            <a:fillRect/>
          </a:stretch>
        </p:blipFill>
        <p:spPr bwMode="auto">
          <a:xfrm>
            <a:off x="0" y="0"/>
            <a:ext cx="9144000" cy="5162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dk1" tx1="lt1" bg2="dk2" tx2="lt2" accent1="accent1" accent2="accent2" accent3="accent3" accent4="accent4" accent5="accent5" accent6="accent6" hlink="hlink" folHlink="folHlink"/>
  <p:sldLayoutIdLst>
    <p:sldLayoutId id="2147485579" r:id="rId1"/>
    <p:sldLayoutId id="2147485580" r:id="rId2"/>
    <p:sldLayoutId id="2147485581" r:id="rId3"/>
    <p:sldLayoutId id="2147485582" r:id="rId4"/>
  </p:sldLayoutIdLst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ヒラギノ角ゴ Pro W3" charset="-128"/>
          <a:cs typeface="ヒラギノ角ゴ Pro W3" charset="-128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ヒラギノ角ゴ Pro W3" charset="-128"/>
          <a:cs typeface="ヒラギノ角ゴ Pro W3" charset="-128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ヒラギノ角ゴ Pro W3" charset="-128"/>
          <a:cs typeface="ヒラギノ角ゴ Pro W3" charset="-128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ヒラギノ角ゴ Pro W3" charset="-128"/>
          <a:cs typeface="ヒラギノ角ゴ Pro W3" charset="-128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ヒラギノ角ゴ Pro W3" charset="-128"/>
          <a:cs typeface="ヒラギノ角ゴ Pro W3" charset="-128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ヒラギノ角ゴ Pro W3" charset="-128"/>
          <a:cs typeface="ヒラギノ角ゴ Pro W3" charset="-128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ヒラギノ角ゴ Pro W3" charset="-128"/>
          <a:cs typeface="ヒラギノ角ゴ Pro W3" charset="-128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ヒラギノ角ゴ Pro W3" charset="-128"/>
          <a:cs typeface="ヒラギノ角ゴ Pro W3" charset="-128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ヒラギノ角ゴ Pro W3" charset="-128"/>
          <a:cs typeface="ヒラギノ角ゴ Pro W3" charset="-128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ヒラギノ角ゴ Pro W3" charset="-128"/>
          <a:cs typeface="ヒラギノ角ゴ Pro W3" charset="-128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ヒラギノ角ゴ Pro W3" charset="-128"/>
          <a:cs typeface="ヒラギノ角ゴ Pro W3" charset="0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ヒラギノ角ゴ Pro W3" charset="-128"/>
          <a:cs typeface="ヒラギノ角ゴ Pro W3" charset="0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ヒラギノ角ゴ Pro W3" charset="-128"/>
          <a:cs typeface="ヒラギノ角ゴ Pro W3" charset="0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ヒラギノ角ゴ Pro W3" charset="-128"/>
          <a:cs typeface="ヒラギノ角ゴ Pro W3" charset="0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Imagen 4" descr="iconosministerio4.jpg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69" r="22710" b="369"/>
          <a:stretch>
            <a:fillRect/>
          </a:stretch>
        </p:blipFill>
        <p:spPr bwMode="auto">
          <a:xfrm>
            <a:off x="-9525" y="0"/>
            <a:ext cx="925513" cy="5153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1" name="Title Placeholder 1"/>
          <p:cNvSpPr>
            <a:spLocks noGrp="1"/>
          </p:cNvSpPr>
          <p:nvPr>
            <p:ph type="title"/>
          </p:nvPr>
        </p:nvSpPr>
        <p:spPr bwMode="auto">
          <a:xfrm>
            <a:off x="152400" y="114300"/>
            <a:ext cx="8164513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2052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52400" y="1108075"/>
            <a:ext cx="8177213" cy="339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371600" y="4895850"/>
            <a:ext cx="2895600" cy="1841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900">
                <a:solidFill>
                  <a:srgbClr val="898989"/>
                </a:solidFill>
                <a:latin typeface="Verdana" pitchFamily="34" charset="0"/>
                <a:ea typeface="ヒラギノ角ゴ Pro W3" pitchFamily="1" charset="-128"/>
              </a:defRPr>
            </a:lvl1pPr>
          </a:lstStyle>
          <a:p>
            <a:pPr>
              <a:defRPr/>
            </a:pPr>
            <a:r>
              <a:rPr lang="es-ES_tradnl" dirty="0"/>
              <a:t>Gobierno de Chile | Ministerio de Energía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183313" y="4895850"/>
            <a:ext cx="2133600" cy="14605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000">
                <a:solidFill>
                  <a:srgbClr val="898989"/>
                </a:solidFill>
                <a:latin typeface="Verdana" pitchFamily="34" charset="0"/>
                <a:ea typeface="ヒラギノ角ゴ Pro W3" pitchFamily="1" charset="-128"/>
              </a:defRPr>
            </a:lvl1pPr>
          </a:lstStyle>
          <a:p>
            <a:pPr>
              <a:defRPr/>
            </a:pPr>
            <a:fld id="{B977E711-F5B4-4773-8AF4-B910148A62A4}" type="slidenum">
              <a:rPr lang="en-US"/>
              <a:pPr>
                <a:defRPr/>
              </a:pPr>
              <a:t>‹Nº›</a:t>
            </a:fld>
            <a:endParaRPr lang="en-US" dirty="0"/>
          </a:p>
        </p:txBody>
      </p:sp>
      <p:sp>
        <p:nvSpPr>
          <p:cNvPr id="2054" name="Rectangle 6"/>
          <p:cNvSpPr>
            <a:spLocks noChangeArrowheads="1"/>
          </p:cNvSpPr>
          <p:nvPr/>
        </p:nvSpPr>
        <p:spPr bwMode="auto">
          <a:xfrm>
            <a:off x="8413750" y="0"/>
            <a:ext cx="284163" cy="646113"/>
          </a:xfrm>
          <a:prstGeom prst="rect">
            <a:avLst/>
          </a:prstGeom>
          <a:solidFill>
            <a:srgbClr val="006CB7"/>
          </a:solidFill>
          <a:ln>
            <a:noFill/>
          </a:ln>
          <a:effectLst>
            <a:outerShdw blurRad="63500" dist="38100" dir="2700000" algn="br" rotWithShape="0">
              <a:srgbClr val="000000">
                <a:alpha val="25000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>
              <a:defRPr/>
            </a:pPr>
            <a:endParaRPr lang="es-ES" dirty="0">
              <a:solidFill>
                <a:srgbClr val="FFFFFF"/>
              </a:solidFill>
              <a:latin typeface="Calibri" pitchFamily="-110" charset="0"/>
              <a:ea typeface="ヒラギノ角ゴ Pro W3" pitchFamily="-110" charset="-128"/>
            </a:endParaRPr>
          </a:p>
        </p:txBody>
      </p:sp>
      <p:sp>
        <p:nvSpPr>
          <p:cNvPr id="2055" name="Rectangle 7"/>
          <p:cNvSpPr>
            <a:spLocks noChangeArrowheads="1"/>
          </p:cNvSpPr>
          <p:nvPr/>
        </p:nvSpPr>
        <p:spPr bwMode="auto">
          <a:xfrm>
            <a:off x="8697913" y="0"/>
            <a:ext cx="347662" cy="646113"/>
          </a:xfrm>
          <a:prstGeom prst="rect">
            <a:avLst/>
          </a:prstGeom>
          <a:solidFill>
            <a:srgbClr val="EF4144"/>
          </a:solidFill>
          <a:ln>
            <a:noFill/>
          </a:ln>
          <a:effectLst>
            <a:outerShdw blurRad="63500" dist="38100" dir="2700000" rotWithShape="0">
              <a:srgbClr val="000000">
                <a:alpha val="25000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>
              <a:defRPr/>
            </a:pPr>
            <a:endParaRPr lang="es-ES" dirty="0">
              <a:solidFill>
                <a:srgbClr val="FFFFFF"/>
              </a:solidFill>
              <a:latin typeface="Calibri" pitchFamily="-110" charset="0"/>
              <a:ea typeface="ヒラギノ角ゴ Pro W3" pitchFamily="-110" charset="-128"/>
            </a:endParaRPr>
          </a:p>
        </p:txBody>
      </p:sp>
      <p:sp>
        <p:nvSpPr>
          <p:cNvPr id="2056" name="Rectangle 9"/>
          <p:cNvSpPr>
            <a:spLocks noChangeArrowheads="1"/>
          </p:cNvSpPr>
          <p:nvPr/>
        </p:nvSpPr>
        <p:spPr bwMode="auto">
          <a:xfrm>
            <a:off x="8413750" y="4800600"/>
            <a:ext cx="284163" cy="342900"/>
          </a:xfrm>
          <a:prstGeom prst="rect">
            <a:avLst/>
          </a:prstGeom>
          <a:solidFill>
            <a:srgbClr val="006CB7"/>
          </a:solidFill>
          <a:ln>
            <a:noFill/>
          </a:ln>
          <a:effectLst>
            <a:outerShdw blurRad="50800" dist="38100" dir="2700000" algn="tl" rotWithShape="0">
              <a:srgbClr val="808080">
                <a:alpha val="39998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>
              <a:defRPr/>
            </a:pPr>
            <a:endParaRPr lang="es-ES" dirty="0">
              <a:solidFill>
                <a:srgbClr val="FFFFFF"/>
              </a:solidFill>
              <a:latin typeface="Calibri" pitchFamily="-110" charset="0"/>
              <a:ea typeface="ヒラギノ角ゴ Pro W3" pitchFamily="-110" charset="-128"/>
            </a:endParaRPr>
          </a:p>
        </p:txBody>
      </p:sp>
      <p:sp>
        <p:nvSpPr>
          <p:cNvPr id="2057" name="Rectangle 10"/>
          <p:cNvSpPr>
            <a:spLocks noChangeArrowheads="1"/>
          </p:cNvSpPr>
          <p:nvPr/>
        </p:nvSpPr>
        <p:spPr bwMode="auto">
          <a:xfrm>
            <a:off x="8697913" y="4800600"/>
            <a:ext cx="347662" cy="342900"/>
          </a:xfrm>
          <a:prstGeom prst="rect">
            <a:avLst/>
          </a:prstGeom>
          <a:solidFill>
            <a:srgbClr val="EF4144"/>
          </a:solidFill>
          <a:ln>
            <a:noFill/>
          </a:ln>
          <a:effectLst>
            <a:outerShdw blurRad="50800" dist="38100" dir="2700000" algn="tl" rotWithShape="0">
              <a:srgbClr val="808080">
                <a:alpha val="39998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>
              <a:defRPr/>
            </a:pPr>
            <a:endParaRPr lang="es-ES" dirty="0">
              <a:solidFill>
                <a:srgbClr val="FFFFFF"/>
              </a:solidFill>
              <a:latin typeface="Calibri" pitchFamily="-110" charset="0"/>
              <a:ea typeface="ヒラギノ角ゴ Pro W3" pitchFamily="-110" charset="-128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583" r:id="rId1"/>
    <p:sldLayoutId id="2147485584" r:id="rId2"/>
    <p:sldLayoutId id="2147485585" r:id="rId3"/>
    <p:sldLayoutId id="2147485586" r:id="rId4"/>
    <p:sldLayoutId id="2147485587" r:id="rId5"/>
    <p:sldLayoutId id="2147485588" r:id="rId6"/>
    <p:sldLayoutId id="2147485589" r:id="rId7"/>
    <p:sldLayoutId id="2147485590" r:id="rId8"/>
    <p:sldLayoutId id="2147485591" r:id="rId9"/>
    <p:sldLayoutId id="2147485592" r:id="rId10"/>
    <p:sldLayoutId id="2147485593" r:id="rId11"/>
  </p:sldLayoutIdLst>
  <p:hf hdr="0" ftr="0" dt="0"/>
  <p:txStyles>
    <p:titleStyle>
      <a:lvl1pPr algn="l" defTabSz="457200" rtl="0" eaLnBrk="0" fontAlgn="base" hangingPunct="0">
        <a:spcBef>
          <a:spcPct val="0"/>
        </a:spcBef>
        <a:spcAft>
          <a:spcPct val="0"/>
        </a:spcAft>
        <a:defRPr sz="2400" kern="1200">
          <a:solidFill>
            <a:srgbClr val="006CB7"/>
          </a:solidFill>
          <a:latin typeface="Verdana"/>
          <a:ea typeface="ヒラギノ角ゴ Pro W3" charset="-128"/>
          <a:cs typeface="Verdana"/>
        </a:defRPr>
      </a:lvl1pPr>
      <a:lvl2pPr algn="l" defTabSz="457200" rtl="0" eaLnBrk="0" fontAlgn="base" hangingPunct="0">
        <a:spcBef>
          <a:spcPct val="0"/>
        </a:spcBef>
        <a:spcAft>
          <a:spcPct val="0"/>
        </a:spcAft>
        <a:defRPr sz="2400">
          <a:solidFill>
            <a:srgbClr val="006CB7"/>
          </a:solidFill>
          <a:latin typeface="Verdana" charset="0"/>
          <a:ea typeface="ヒラギノ角ゴ Pro W3" charset="-128"/>
          <a:cs typeface="Verdana" pitchFamily="34" charset="0"/>
        </a:defRPr>
      </a:lvl2pPr>
      <a:lvl3pPr algn="l" defTabSz="457200" rtl="0" eaLnBrk="0" fontAlgn="base" hangingPunct="0">
        <a:spcBef>
          <a:spcPct val="0"/>
        </a:spcBef>
        <a:spcAft>
          <a:spcPct val="0"/>
        </a:spcAft>
        <a:defRPr sz="2400">
          <a:solidFill>
            <a:srgbClr val="006CB7"/>
          </a:solidFill>
          <a:latin typeface="Verdana" charset="0"/>
          <a:ea typeface="ヒラギノ角ゴ Pro W3" charset="-128"/>
          <a:cs typeface="Verdana" pitchFamily="34" charset="0"/>
        </a:defRPr>
      </a:lvl3pPr>
      <a:lvl4pPr algn="l" defTabSz="457200" rtl="0" eaLnBrk="0" fontAlgn="base" hangingPunct="0">
        <a:spcBef>
          <a:spcPct val="0"/>
        </a:spcBef>
        <a:spcAft>
          <a:spcPct val="0"/>
        </a:spcAft>
        <a:defRPr sz="2400">
          <a:solidFill>
            <a:srgbClr val="006CB7"/>
          </a:solidFill>
          <a:latin typeface="Verdana" charset="0"/>
          <a:ea typeface="ヒラギノ角ゴ Pro W3" charset="-128"/>
          <a:cs typeface="Verdana" pitchFamily="34" charset="0"/>
        </a:defRPr>
      </a:lvl4pPr>
      <a:lvl5pPr algn="l" defTabSz="457200" rtl="0" eaLnBrk="0" fontAlgn="base" hangingPunct="0">
        <a:spcBef>
          <a:spcPct val="0"/>
        </a:spcBef>
        <a:spcAft>
          <a:spcPct val="0"/>
        </a:spcAft>
        <a:defRPr sz="2400">
          <a:solidFill>
            <a:srgbClr val="006CB7"/>
          </a:solidFill>
          <a:latin typeface="Verdana" charset="0"/>
          <a:ea typeface="ヒラギノ角ゴ Pro W3" charset="-128"/>
          <a:cs typeface="Verdana" pitchFamily="34" charset="0"/>
        </a:defRPr>
      </a:lvl5pPr>
      <a:lvl6pPr marL="457200" algn="l" defTabSz="457200" rtl="0" fontAlgn="base">
        <a:spcBef>
          <a:spcPct val="0"/>
        </a:spcBef>
        <a:spcAft>
          <a:spcPct val="0"/>
        </a:spcAft>
        <a:defRPr sz="2400">
          <a:solidFill>
            <a:srgbClr val="006CB7"/>
          </a:solidFill>
          <a:latin typeface="Verdana" charset="0"/>
          <a:ea typeface="ヒラギノ角ゴ Pro W3" charset="-128"/>
        </a:defRPr>
      </a:lvl6pPr>
      <a:lvl7pPr marL="914400" algn="l" defTabSz="457200" rtl="0" fontAlgn="base">
        <a:spcBef>
          <a:spcPct val="0"/>
        </a:spcBef>
        <a:spcAft>
          <a:spcPct val="0"/>
        </a:spcAft>
        <a:defRPr sz="2400">
          <a:solidFill>
            <a:srgbClr val="006CB7"/>
          </a:solidFill>
          <a:latin typeface="Verdana" charset="0"/>
          <a:ea typeface="ヒラギノ角ゴ Pro W3" charset="-128"/>
        </a:defRPr>
      </a:lvl7pPr>
      <a:lvl8pPr marL="1371600" algn="l" defTabSz="457200" rtl="0" fontAlgn="base">
        <a:spcBef>
          <a:spcPct val="0"/>
        </a:spcBef>
        <a:spcAft>
          <a:spcPct val="0"/>
        </a:spcAft>
        <a:defRPr sz="2400">
          <a:solidFill>
            <a:srgbClr val="006CB7"/>
          </a:solidFill>
          <a:latin typeface="Verdana" charset="0"/>
          <a:ea typeface="ヒラギノ角ゴ Pro W3" charset="-128"/>
        </a:defRPr>
      </a:lvl8pPr>
      <a:lvl9pPr marL="1828800" algn="l" defTabSz="457200" rtl="0" fontAlgn="base">
        <a:spcBef>
          <a:spcPct val="0"/>
        </a:spcBef>
        <a:spcAft>
          <a:spcPct val="0"/>
        </a:spcAft>
        <a:defRPr sz="2400">
          <a:solidFill>
            <a:srgbClr val="006CB7"/>
          </a:solidFill>
          <a:latin typeface="Verdana" charset="0"/>
          <a:ea typeface="ヒラギノ角ゴ Pro W3" charset="-128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000" kern="1200">
          <a:solidFill>
            <a:srgbClr val="595959"/>
          </a:solidFill>
          <a:latin typeface="+mn-lt"/>
          <a:ea typeface="ヒラギノ角ゴ Pro W3" charset="-128"/>
          <a:cs typeface="ヒラギノ角ゴ Pro W3" charset="-128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rgbClr val="595959"/>
          </a:solidFill>
          <a:latin typeface="+mn-lt"/>
          <a:ea typeface="ヒラギノ角ゴ Pro W3" charset="-128"/>
          <a:cs typeface="ヒラギノ角ゴ Pro W3" charset="0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1600" kern="1200">
          <a:solidFill>
            <a:srgbClr val="595959"/>
          </a:solidFill>
          <a:latin typeface="+mn-lt"/>
          <a:ea typeface="ヒラギノ角ゴ Pro W3" charset="-128"/>
          <a:cs typeface="ヒラギノ角ゴ Pro W3" charset="0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400" kern="1200">
          <a:solidFill>
            <a:srgbClr val="595959"/>
          </a:solidFill>
          <a:latin typeface="+mn-lt"/>
          <a:ea typeface="ヒラギノ角ゴ Pro W3" charset="-128"/>
          <a:cs typeface="ヒラギノ角ゴ Pro W3" charset="0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400" kern="1200">
          <a:solidFill>
            <a:srgbClr val="595959"/>
          </a:solidFill>
          <a:latin typeface="+mn-lt"/>
          <a:ea typeface="ヒラギノ角ゴ Pro W3" charset="-128"/>
          <a:cs typeface="ヒラギノ角ゴ Pro W3" charset="0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Imagen 4" descr="iconosministerio4.jpg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69" r="22710" b="369"/>
          <a:stretch>
            <a:fillRect/>
          </a:stretch>
        </p:blipFill>
        <p:spPr bwMode="auto">
          <a:xfrm>
            <a:off x="-9525" y="0"/>
            <a:ext cx="923925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Imagen 6" descr="ecologico.jpg"/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883"/>
          <a:stretch>
            <a:fillRect/>
          </a:stretch>
        </p:blipFill>
        <p:spPr bwMode="auto">
          <a:xfrm>
            <a:off x="1500188" y="0"/>
            <a:ext cx="7034212" cy="4976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5594" r:id="rId1"/>
    <p:sldLayoutId id="2147485595" r:id="rId2"/>
    <p:sldLayoutId id="2147485596" r:id="rId3"/>
    <p:sldLayoutId id="2147485597" r:id="rId4"/>
    <p:sldLayoutId id="2147485598" r:id="rId5"/>
    <p:sldLayoutId id="2147485599" r:id="rId6"/>
    <p:sldLayoutId id="2147485600" r:id="rId7"/>
    <p:sldLayoutId id="2147485601" r:id="rId8"/>
    <p:sldLayoutId id="2147485602" r:id="rId9"/>
    <p:sldLayoutId id="2147485603" r:id="rId10"/>
    <p:sldLayoutId id="2147485604" r:id="rId11"/>
    <p:sldLayoutId id="2147485616" r:id="rId12"/>
  </p:sldLayoutIdLst>
  <p:txStyles>
    <p:titleStyle>
      <a:lvl1pPr algn="l" defTabSz="457200" rtl="0" eaLnBrk="0" fontAlgn="base" hangingPunct="0">
        <a:spcBef>
          <a:spcPct val="0"/>
        </a:spcBef>
        <a:spcAft>
          <a:spcPct val="0"/>
        </a:spcAft>
        <a:defRPr sz="4400" b="1" kern="1200">
          <a:solidFill>
            <a:schemeClr val="tx1"/>
          </a:solidFill>
          <a:latin typeface="Verdana"/>
          <a:ea typeface="ヒラギノ角ゴ Pro W3" charset="-128"/>
          <a:cs typeface="Verdana"/>
        </a:defRPr>
      </a:lvl1pPr>
      <a:lvl2pPr algn="l" defTabSz="457200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Verdana" charset="0"/>
          <a:ea typeface="ヒラギノ角ゴ Pro W3" charset="-128"/>
          <a:cs typeface="Verdana" pitchFamily="34" charset="0"/>
        </a:defRPr>
      </a:lvl2pPr>
      <a:lvl3pPr algn="l" defTabSz="457200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Verdana" charset="0"/>
          <a:ea typeface="ヒラギノ角ゴ Pro W3" charset="-128"/>
          <a:cs typeface="Verdana" pitchFamily="34" charset="0"/>
        </a:defRPr>
      </a:lvl3pPr>
      <a:lvl4pPr algn="l" defTabSz="457200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Verdana" charset="0"/>
          <a:ea typeface="ヒラギノ角ゴ Pro W3" charset="-128"/>
          <a:cs typeface="Verdana" pitchFamily="34" charset="0"/>
        </a:defRPr>
      </a:lvl4pPr>
      <a:lvl5pPr algn="l" defTabSz="457200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Verdana" charset="0"/>
          <a:ea typeface="ヒラギノ角ゴ Pro W3" charset="-128"/>
          <a:cs typeface="Verdana" pitchFamily="34" charset="0"/>
        </a:defRPr>
      </a:lvl5pPr>
      <a:lvl6pPr marL="457200" algn="l" defTabSz="457200" rtl="0" fontAlgn="base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Verdana" charset="0"/>
          <a:ea typeface="ヒラギノ角ゴ Pro W3" charset="-128"/>
        </a:defRPr>
      </a:lvl6pPr>
      <a:lvl7pPr marL="914400" algn="l" defTabSz="457200" rtl="0" fontAlgn="base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Verdana" charset="0"/>
          <a:ea typeface="ヒラギノ角ゴ Pro W3" charset="-128"/>
        </a:defRPr>
      </a:lvl7pPr>
      <a:lvl8pPr marL="1371600" algn="l" defTabSz="457200" rtl="0" fontAlgn="base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Verdana" charset="0"/>
          <a:ea typeface="ヒラギノ角ゴ Pro W3" charset="-128"/>
        </a:defRPr>
      </a:lvl8pPr>
      <a:lvl9pPr marL="1828800" algn="l" defTabSz="457200" rtl="0" fontAlgn="base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Verdana" charset="0"/>
          <a:ea typeface="ヒラギノ角ゴ Pro W3" charset="-128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ヒラギノ角ゴ Pro W3" charset="-128"/>
          <a:cs typeface="ヒラギノ角ゴ Pro W3" charset="-128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ヒラギノ角ゴ Pro W3" charset="-128"/>
          <a:cs typeface="ヒラギノ角ゴ Pro W3" charset="0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ヒラギノ角ゴ Pro W3" charset="-128"/>
          <a:cs typeface="ヒラギノ角ゴ Pro W3" charset="0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ヒラギノ角ゴ Pro W3" charset="-128"/>
          <a:cs typeface="ヒラギノ角ゴ Pro W3" charset="0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ヒラギノ角ゴ Pro W3" charset="-128"/>
          <a:cs typeface="ヒラギノ角ゴ Pro W3" charset="0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Placeholder 1"/>
          <p:cNvSpPr>
            <a:spLocks noGrp="1"/>
          </p:cNvSpPr>
          <p:nvPr>
            <p:ph type="title"/>
          </p:nvPr>
        </p:nvSpPr>
        <p:spPr bwMode="auto">
          <a:xfrm>
            <a:off x="152400" y="114300"/>
            <a:ext cx="8164513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4099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52400" y="1108075"/>
            <a:ext cx="8177213" cy="339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050" y="4895850"/>
            <a:ext cx="2895600" cy="1841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900">
                <a:solidFill>
                  <a:srgbClr val="898989"/>
                </a:solidFill>
                <a:latin typeface="Verdana" charset="0"/>
                <a:ea typeface="ヒラギノ角ゴ Pro W3" charset="0"/>
                <a:cs typeface="Verdana" charset="0"/>
              </a:defRPr>
            </a:lvl1pPr>
          </a:lstStyle>
          <a:p>
            <a:pPr>
              <a:defRPr/>
            </a:pPr>
            <a:r>
              <a:rPr lang="es-ES_tradnl" dirty="0"/>
              <a:t>Gobierno de Chile | Ministerio del Interior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183313" y="4895850"/>
            <a:ext cx="2133600" cy="14605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000">
                <a:solidFill>
                  <a:srgbClr val="898989"/>
                </a:solidFill>
                <a:latin typeface="Verdana" pitchFamily="34" charset="0"/>
              </a:defRPr>
            </a:lvl1pPr>
          </a:lstStyle>
          <a:p>
            <a:pPr>
              <a:defRPr/>
            </a:pPr>
            <a:fld id="{E0C7DA9B-D0F2-4043-BC7D-99C3745023EB}" type="slidenum">
              <a:rPr lang="en-US"/>
              <a:pPr>
                <a:defRPr/>
              </a:pPr>
              <a:t>‹Nº›</a:t>
            </a:fld>
            <a:endParaRPr lang="en-US" dirty="0"/>
          </a:p>
        </p:txBody>
      </p:sp>
      <p:sp>
        <p:nvSpPr>
          <p:cNvPr id="7" name="Rectangle 6"/>
          <p:cNvSpPr>
            <a:spLocks noChangeArrowheads="1"/>
          </p:cNvSpPr>
          <p:nvPr userDrawn="1"/>
        </p:nvSpPr>
        <p:spPr bwMode="auto">
          <a:xfrm>
            <a:off x="8413750" y="-4763"/>
            <a:ext cx="284163" cy="650876"/>
          </a:xfrm>
          <a:prstGeom prst="rect">
            <a:avLst/>
          </a:prstGeom>
          <a:solidFill>
            <a:srgbClr val="006CB7"/>
          </a:solidFill>
          <a:ln>
            <a:noFill/>
          </a:ln>
          <a:effectLst>
            <a:outerShdw blurRad="254000" dist="38100" dir="2700000" algn="br" rotWithShape="0">
              <a:srgbClr val="808080">
                <a:alpha val="25000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>
              <a:defRPr/>
            </a:pPr>
            <a:endParaRPr lang="es-ES" dirty="0">
              <a:solidFill>
                <a:srgbClr val="FFFFFF"/>
              </a:solidFill>
              <a:latin typeface="Calibri" charset="0"/>
              <a:ea typeface="ヒラギノ角ゴ Pro W3" charset="0"/>
              <a:cs typeface="ヒラギノ角ゴ Pro W3" charset="0"/>
            </a:endParaRPr>
          </a:p>
        </p:txBody>
      </p:sp>
      <p:sp>
        <p:nvSpPr>
          <p:cNvPr id="8" name="Rectangle 7"/>
          <p:cNvSpPr>
            <a:spLocks noChangeArrowheads="1"/>
          </p:cNvSpPr>
          <p:nvPr userDrawn="1"/>
        </p:nvSpPr>
        <p:spPr bwMode="auto">
          <a:xfrm>
            <a:off x="8697913" y="0"/>
            <a:ext cx="347662" cy="646113"/>
          </a:xfrm>
          <a:prstGeom prst="rect">
            <a:avLst/>
          </a:prstGeom>
          <a:solidFill>
            <a:srgbClr val="EF4144"/>
          </a:solidFill>
          <a:ln>
            <a:noFill/>
          </a:ln>
          <a:effectLst>
            <a:outerShdw blurRad="254000" dist="38100" dir="2700000" rotWithShape="0">
              <a:srgbClr val="808080">
                <a:alpha val="25000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>
              <a:defRPr/>
            </a:pPr>
            <a:endParaRPr lang="es-ES" dirty="0">
              <a:solidFill>
                <a:srgbClr val="FFFFFF"/>
              </a:solidFill>
              <a:latin typeface="Calibri" charset="0"/>
              <a:ea typeface="ヒラギノ角ゴ Pro W3" charset="0"/>
              <a:cs typeface="ヒラギノ角ゴ Pro W3" charset="0"/>
            </a:endParaRPr>
          </a:p>
        </p:txBody>
      </p:sp>
      <p:sp>
        <p:nvSpPr>
          <p:cNvPr id="10" name="Rectangle 9"/>
          <p:cNvSpPr>
            <a:spLocks noChangeArrowheads="1"/>
          </p:cNvSpPr>
          <p:nvPr userDrawn="1"/>
        </p:nvSpPr>
        <p:spPr bwMode="auto">
          <a:xfrm>
            <a:off x="8413750" y="4800600"/>
            <a:ext cx="284163" cy="342900"/>
          </a:xfrm>
          <a:prstGeom prst="rect">
            <a:avLst/>
          </a:prstGeom>
          <a:solidFill>
            <a:srgbClr val="006CB7"/>
          </a:solidFill>
          <a:ln>
            <a:noFill/>
          </a:ln>
          <a:effectLst>
            <a:outerShdw blurRad="254000" dist="38100" dir="12899965" algn="br" rotWithShape="0">
              <a:srgbClr val="808080">
                <a:alpha val="25000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>
              <a:defRPr/>
            </a:pPr>
            <a:endParaRPr lang="es-ES" dirty="0">
              <a:solidFill>
                <a:srgbClr val="FFFFFF"/>
              </a:solidFill>
              <a:latin typeface="Calibri" charset="0"/>
              <a:ea typeface="ヒラギノ角ゴ Pro W3" charset="0"/>
              <a:cs typeface="ヒラギノ角ゴ Pro W3" charset="0"/>
            </a:endParaRPr>
          </a:p>
        </p:txBody>
      </p:sp>
      <p:sp>
        <p:nvSpPr>
          <p:cNvPr id="11" name="Rectangle 10"/>
          <p:cNvSpPr>
            <a:spLocks noChangeArrowheads="1"/>
          </p:cNvSpPr>
          <p:nvPr userDrawn="1"/>
        </p:nvSpPr>
        <p:spPr bwMode="auto">
          <a:xfrm>
            <a:off x="8697913" y="4800600"/>
            <a:ext cx="347662" cy="342900"/>
          </a:xfrm>
          <a:prstGeom prst="rect">
            <a:avLst/>
          </a:prstGeom>
          <a:solidFill>
            <a:srgbClr val="EF4144"/>
          </a:solidFill>
          <a:ln>
            <a:noFill/>
          </a:ln>
          <a:effectLst>
            <a:outerShdw blurRad="254000" dist="38100" dir="12899965" rotWithShape="0">
              <a:srgbClr val="808080">
                <a:alpha val="25000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>
              <a:defRPr/>
            </a:pPr>
            <a:endParaRPr lang="es-ES" dirty="0">
              <a:solidFill>
                <a:srgbClr val="FFFFFF"/>
              </a:solidFill>
              <a:latin typeface="Calibri" charset="0"/>
              <a:ea typeface="ヒラギノ角ゴ Pro W3" charset="0"/>
              <a:cs typeface="ヒラギノ角ゴ Pro W3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605" r:id="rId1"/>
    <p:sldLayoutId id="2147485606" r:id="rId2"/>
    <p:sldLayoutId id="2147485607" r:id="rId3"/>
    <p:sldLayoutId id="2147485608" r:id="rId4"/>
    <p:sldLayoutId id="2147485609" r:id="rId5"/>
    <p:sldLayoutId id="2147485610" r:id="rId6"/>
    <p:sldLayoutId id="2147485611" r:id="rId7"/>
    <p:sldLayoutId id="2147485612" r:id="rId8"/>
    <p:sldLayoutId id="2147485613" r:id="rId9"/>
    <p:sldLayoutId id="2147485614" r:id="rId10"/>
    <p:sldLayoutId id="2147485615" r:id="rId11"/>
  </p:sldLayoutIdLst>
  <p:txStyles>
    <p:titleStyle>
      <a:lvl1pPr algn="l" defTabSz="457200" rtl="0" eaLnBrk="0" fontAlgn="base" hangingPunct="0">
        <a:spcBef>
          <a:spcPct val="0"/>
        </a:spcBef>
        <a:spcAft>
          <a:spcPct val="0"/>
        </a:spcAft>
        <a:defRPr sz="2400" kern="1200">
          <a:solidFill>
            <a:srgbClr val="006CB7"/>
          </a:solidFill>
          <a:latin typeface="Verdana"/>
          <a:ea typeface="ヒラギノ角ゴ Pro W3" charset="-128"/>
          <a:cs typeface="Verdana"/>
        </a:defRPr>
      </a:lvl1pPr>
      <a:lvl2pPr algn="l" defTabSz="457200" rtl="0" eaLnBrk="0" fontAlgn="base" hangingPunct="0">
        <a:spcBef>
          <a:spcPct val="0"/>
        </a:spcBef>
        <a:spcAft>
          <a:spcPct val="0"/>
        </a:spcAft>
        <a:defRPr sz="2400">
          <a:solidFill>
            <a:srgbClr val="006CB7"/>
          </a:solidFill>
          <a:latin typeface="Verdana" charset="0"/>
          <a:ea typeface="ヒラギノ角ゴ Pro W3" charset="-128"/>
          <a:cs typeface="Verdana" pitchFamily="34" charset="0"/>
        </a:defRPr>
      </a:lvl2pPr>
      <a:lvl3pPr algn="l" defTabSz="457200" rtl="0" eaLnBrk="0" fontAlgn="base" hangingPunct="0">
        <a:spcBef>
          <a:spcPct val="0"/>
        </a:spcBef>
        <a:spcAft>
          <a:spcPct val="0"/>
        </a:spcAft>
        <a:defRPr sz="2400">
          <a:solidFill>
            <a:srgbClr val="006CB7"/>
          </a:solidFill>
          <a:latin typeface="Verdana" charset="0"/>
          <a:ea typeface="ヒラギノ角ゴ Pro W3" charset="-128"/>
          <a:cs typeface="Verdana" pitchFamily="34" charset="0"/>
        </a:defRPr>
      </a:lvl3pPr>
      <a:lvl4pPr algn="l" defTabSz="457200" rtl="0" eaLnBrk="0" fontAlgn="base" hangingPunct="0">
        <a:spcBef>
          <a:spcPct val="0"/>
        </a:spcBef>
        <a:spcAft>
          <a:spcPct val="0"/>
        </a:spcAft>
        <a:defRPr sz="2400">
          <a:solidFill>
            <a:srgbClr val="006CB7"/>
          </a:solidFill>
          <a:latin typeface="Verdana" charset="0"/>
          <a:ea typeface="ヒラギノ角ゴ Pro W3" charset="-128"/>
          <a:cs typeface="Verdana" pitchFamily="34" charset="0"/>
        </a:defRPr>
      </a:lvl4pPr>
      <a:lvl5pPr algn="l" defTabSz="457200" rtl="0" eaLnBrk="0" fontAlgn="base" hangingPunct="0">
        <a:spcBef>
          <a:spcPct val="0"/>
        </a:spcBef>
        <a:spcAft>
          <a:spcPct val="0"/>
        </a:spcAft>
        <a:defRPr sz="2400">
          <a:solidFill>
            <a:srgbClr val="006CB7"/>
          </a:solidFill>
          <a:latin typeface="Verdana" charset="0"/>
          <a:ea typeface="ヒラギノ角ゴ Pro W3" charset="-128"/>
          <a:cs typeface="Verdana" pitchFamily="34" charset="0"/>
        </a:defRPr>
      </a:lvl5pPr>
      <a:lvl6pPr marL="457200" algn="l" defTabSz="457200" rtl="0" fontAlgn="base">
        <a:spcBef>
          <a:spcPct val="0"/>
        </a:spcBef>
        <a:spcAft>
          <a:spcPct val="0"/>
        </a:spcAft>
        <a:defRPr sz="2400">
          <a:solidFill>
            <a:srgbClr val="006CB7"/>
          </a:solidFill>
          <a:latin typeface="Verdana" charset="0"/>
          <a:ea typeface="ヒラギノ角ゴ Pro W3" charset="-128"/>
        </a:defRPr>
      </a:lvl6pPr>
      <a:lvl7pPr marL="914400" algn="l" defTabSz="457200" rtl="0" fontAlgn="base">
        <a:spcBef>
          <a:spcPct val="0"/>
        </a:spcBef>
        <a:spcAft>
          <a:spcPct val="0"/>
        </a:spcAft>
        <a:defRPr sz="2400">
          <a:solidFill>
            <a:srgbClr val="006CB7"/>
          </a:solidFill>
          <a:latin typeface="Verdana" charset="0"/>
          <a:ea typeface="ヒラギノ角ゴ Pro W3" charset="-128"/>
        </a:defRPr>
      </a:lvl7pPr>
      <a:lvl8pPr marL="1371600" algn="l" defTabSz="457200" rtl="0" fontAlgn="base">
        <a:spcBef>
          <a:spcPct val="0"/>
        </a:spcBef>
        <a:spcAft>
          <a:spcPct val="0"/>
        </a:spcAft>
        <a:defRPr sz="2400">
          <a:solidFill>
            <a:srgbClr val="006CB7"/>
          </a:solidFill>
          <a:latin typeface="Verdana" charset="0"/>
          <a:ea typeface="ヒラギノ角ゴ Pro W3" charset="-128"/>
        </a:defRPr>
      </a:lvl8pPr>
      <a:lvl9pPr marL="1828800" algn="l" defTabSz="457200" rtl="0" fontAlgn="base">
        <a:spcBef>
          <a:spcPct val="0"/>
        </a:spcBef>
        <a:spcAft>
          <a:spcPct val="0"/>
        </a:spcAft>
        <a:defRPr sz="2400">
          <a:solidFill>
            <a:srgbClr val="006CB7"/>
          </a:solidFill>
          <a:latin typeface="Verdana" charset="0"/>
          <a:ea typeface="ヒラギノ角ゴ Pro W3" charset="-128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000" kern="1200">
          <a:solidFill>
            <a:srgbClr val="595959"/>
          </a:solidFill>
          <a:latin typeface="+mn-lt"/>
          <a:ea typeface="ヒラギノ角ゴ Pro W3" charset="-128"/>
          <a:cs typeface="ヒラギノ角ゴ Pro W3" charset="-128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kern="1200">
          <a:solidFill>
            <a:srgbClr val="595959"/>
          </a:solidFill>
          <a:latin typeface="+mn-lt"/>
          <a:ea typeface="ヒラギノ角ゴ Pro W3" charset="-128"/>
          <a:cs typeface="ヒラギノ角ゴ Pro W3" charset="0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1600" kern="1200">
          <a:solidFill>
            <a:srgbClr val="595959"/>
          </a:solidFill>
          <a:latin typeface="+mn-lt"/>
          <a:ea typeface="ヒラギノ角ゴ Pro W3" charset="-128"/>
          <a:cs typeface="ヒラギノ角ゴ Pro W3" charset="0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400" kern="1200">
          <a:solidFill>
            <a:srgbClr val="595959"/>
          </a:solidFill>
          <a:latin typeface="+mn-lt"/>
          <a:ea typeface="ヒラギノ角ゴ Pro W3" charset="-128"/>
          <a:cs typeface="ヒラギノ角ゴ Pro W3" charset="0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400" kern="1200">
          <a:solidFill>
            <a:srgbClr val="595959"/>
          </a:solidFill>
          <a:latin typeface="+mn-lt"/>
          <a:ea typeface="ヒラギノ角ゴ Pro W3" charset="-128"/>
          <a:cs typeface="ヒラギノ角ゴ Pro W3" charset="0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/>
          </p:cNvSpPr>
          <p:nvPr>
            <p:ph type="title"/>
          </p:nvPr>
        </p:nvSpPr>
        <p:spPr>
          <a:xfrm>
            <a:off x="633413" y="357188"/>
            <a:ext cx="7877175" cy="85725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19050" tIns="19050" rIns="19050" bIns="19050" anchor="ctr">
            <a:normAutofit/>
          </a:bodyPr>
          <a:lstStyle/>
          <a:p>
            <a:r>
              <a:t>Texto del título</a:t>
            </a:r>
          </a:p>
        </p:txBody>
      </p:sp>
      <p:sp>
        <p:nvSpPr>
          <p:cNvPr id="3" name="Shape 3"/>
          <p:cNvSpPr>
            <a:spLocks noGrp="1"/>
          </p:cNvSpPr>
          <p:nvPr>
            <p:ph type="body" idx="1"/>
          </p:nvPr>
        </p:nvSpPr>
        <p:spPr>
          <a:xfrm>
            <a:off x="633413" y="1214437"/>
            <a:ext cx="7877175" cy="345281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19050" tIns="19050" rIns="19050" bIns="19050" anchor="ctr">
            <a:normAutofit/>
          </a:bodyPr>
          <a:lstStyle/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4" name="Shape 4"/>
          <p:cNvSpPr>
            <a:spLocks noGrp="1"/>
          </p:cNvSpPr>
          <p:nvPr>
            <p:ph type="sldNum" sz="quarter" idx="2"/>
          </p:nvPr>
        </p:nvSpPr>
        <p:spPr>
          <a:xfrm>
            <a:off x="4284284" y="4905375"/>
            <a:ext cx="285335" cy="207749"/>
          </a:xfrm>
          <a:prstGeom prst="rect">
            <a:avLst/>
          </a:prstGeom>
          <a:ln w="12700">
            <a:miter lim="400000"/>
          </a:ln>
        </p:spPr>
        <p:txBody>
          <a:bodyPr wrap="none" lIns="19050" tIns="19050" rIns="19050" bIns="19050">
            <a:spAutoFit/>
          </a:bodyPr>
          <a:lstStyle>
            <a:lvl1pPr algn="r">
              <a:defRPr sz="1100">
                <a:solidFill>
                  <a:srgbClr val="53585F"/>
                </a:solidFill>
                <a:latin typeface="Bebas Neue Bold"/>
                <a:ea typeface="Bebas Neue Bold"/>
                <a:cs typeface="Bebas Neue Bold"/>
                <a:sym typeface="Bebas Neue Bold"/>
              </a:defRPr>
            </a:lvl1pPr>
          </a:lstStyle>
          <a:p>
            <a:pPr defTabSz="309563" fontAlgn="auto" hangingPunct="0">
              <a:spcBef>
                <a:spcPts val="0"/>
              </a:spcBef>
              <a:spcAft>
                <a:spcPts val="0"/>
              </a:spcAft>
            </a:pPr>
            <a:fld id="{86CB4B4D-7CA3-9044-876B-883B54F8677D}" type="slidenum">
              <a:rPr kern="0"/>
              <a:pPr defTabSz="309563" fontAlgn="auto" hangingPunct="0">
                <a:spcBef>
                  <a:spcPts val="0"/>
                </a:spcBef>
                <a:spcAft>
                  <a:spcPts val="0"/>
                </a:spcAft>
              </a:pPr>
              <a:t>‹Nº›</a:t>
            </a:fld>
            <a:endParaRPr kern="0"/>
          </a:p>
        </p:txBody>
      </p:sp>
    </p:spTree>
    <p:extLst>
      <p:ext uri="{BB962C8B-B14F-4D97-AF65-F5344CB8AC3E}">
        <p14:creationId xmlns:p14="http://schemas.microsoft.com/office/powerpoint/2010/main" val="9822551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618" r:id="rId1"/>
    <p:sldLayoutId id="2147485622" r:id="rId2"/>
    <p:sldLayoutId id="2147485623" r:id="rId3"/>
    <p:sldLayoutId id="2147485624" r:id="rId4"/>
    <p:sldLayoutId id="2147485626" r:id="rId5"/>
  </p:sldLayoutIdLst>
  <p:transition spd="med"/>
  <p:hf hdr="0" ftr="0" dt="0"/>
  <p:txStyles>
    <p:titleStyle>
      <a:lvl1pPr marL="0" marR="0" indent="0" algn="ctr" defTabSz="309563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1pPr>
      <a:lvl2pPr marL="0" marR="0" indent="85725" algn="ctr" defTabSz="309563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2pPr>
      <a:lvl3pPr marL="0" marR="0" indent="171450" algn="ctr" defTabSz="309563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3pPr>
      <a:lvl4pPr marL="0" marR="0" indent="257175" algn="ctr" defTabSz="309563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4pPr>
      <a:lvl5pPr marL="0" marR="0" indent="342900" algn="ctr" defTabSz="309563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5pPr>
      <a:lvl6pPr marL="0" marR="0" indent="428625" algn="ctr" defTabSz="309563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6pPr>
      <a:lvl7pPr marL="0" marR="0" indent="514350" algn="ctr" defTabSz="309563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7pPr>
      <a:lvl8pPr marL="0" marR="0" indent="600075" algn="ctr" defTabSz="309563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8pPr>
      <a:lvl9pPr marL="0" marR="0" indent="685800" algn="ctr" defTabSz="309563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9pPr>
    </p:titleStyle>
    <p:bodyStyle>
      <a:lvl1pPr marL="238125" marR="0" indent="-238125" algn="l" defTabSz="309563" rtl="0" latinLnBrk="0">
        <a:lnSpc>
          <a:spcPct val="100000"/>
        </a:lnSpc>
        <a:spcBef>
          <a:spcPts val="2213"/>
        </a:spcBef>
        <a:spcAft>
          <a:spcPts val="0"/>
        </a:spcAft>
        <a:buClrTx/>
        <a:buSzPct val="75000"/>
        <a:buFontTx/>
        <a:buChar char="•"/>
        <a:tabLst/>
        <a:defRPr sz="2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1pPr>
      <a:lvl2pPr marL="476250" marR="0" indent="-238125" algn="l" defTabSz="309563" rtl="0" latinLnBrk="0">
        <a:lnSpc>
          <a:spcPct val="100000"/>
        </a:lnSpc>
        <a:spcBef>
          <a:spcPts val="2213"/>
        </a:spcBef>
        <a:spcAft>
          <a:spcPts val="0"/>
        </a:spcAft>
        <a:buClrTx/>
        <a:buSzPct val="75000"/>
        <a:buFontTx/>
        <a:buChar char="•"/>
        <a:tabLst/>
        <a:defRPr sz="2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2pPr>
      <a:lvl3pPr marL="714375" marR="0" indent="-238125" algn="l" defTabSz="309563" rtl="0" latinLnBrk="0">
        <a:lnSpc>
          <a:spcPct val="100000"/>
        </a:lnSpc>
        <a:spcBef>
          <a:spcPts val="2213"/>
        </a:spcBef>
        <a:spcAft>
          <a:spcPts val="0"/>
        </a:spcAft>
        <a:buClrTx/>
        <a:buSzPct val="75000"/>
        <a:buFontTx/>
        <a:buChar char="•"/>
        <a:tabLst/>
        <a:defRPr sz="2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3pPr>
      <a:lvl4pPr marL="952500" marR="0" indent="-238125" algn="l" defTabSz="309563" rtl="0" latinLnBrk="0">
        <a:lnSpc>
          <a:spcPct val="100000"/>
        </a:lnSpc>
        <a:spcBef>
          <a:spcPts val="2213"/>
        </a:spcBef>
        <a:spcAft>
          <a:spcPts val="0"/>
        </a:spcAft>
        <a:buClrTx/>
        <a:buSzPct val="75000"/>
        <a:buFontTx/>
        <a:buChar char="•"/>
        <a:tabLst/>
        <a:defRPr sz="2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4pPr>
      <a:lvl5pPr marL="1190625" marR="0" indent="-238125" algn="l" defTabSz="309563" rtl="0" latinLnBrk="0">
        <a:lnSpc>
          <a:spcPct val="100000"/>
        </a:lnSpc>
        <a:spcBef>
          <a:spcPts val="2213"/>
        </a:spcBef>
        <a:spcAft>
          <a:spcPts val="0"/>
        </a:spcAft>
        <a:buClrTx/>
        <a:buSzPct val="75000"/>
        <a:buFontTx/>
        <a:buChar char="•"/>
        <a:tabLst/>
        <a:defRPr sz="2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5pPr>
      <a:lvl6pPr marL="1428750" marR="0" indent="-238125" algn="l" defTabSz="309563" rtl="0" latinLnBrk="0">
        <a:lnSpc>
          <a:spcPct val="100000"/>
        </a:lnSpc>
        <a:spcBef>
          <a:spcPts val="2213"/>
        </a:spcBef>
        <a:spcAft>
          <a:spcPts val="0"/>
        </a:spcAft>
        <a:buClrTx/>
        <a:buSzPct val="75000"/>
        <a:buFontTx/>
        <a:buChar char="•"/>
        <a:tabLst/>
        <a:defRPr sz="2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6pPr>
      <a:lvl7pPr marL="1666875" marR="0" indent="-238125" algn="l" defTabSz="309563" rtl="0" latinLnBrk="0">
        <a:lnSpc>
          <a:spcPct val="100000"/>
        </a:lnSpc>
        <a:spcBef>
          <a:spcPts val="2213"/>
        </a:spcBef>
        <a:spcAft>
          <a:spcPts val="0"/>
        </a:spcAft>
        <a:buClrTx/>
        <a:buSzPct val="75000"/>
        <a:buFontTx/>
        <a:buChar char="•"/>
        <a:tabLst/>
        <a:defRPr sz="2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7pPr>
      <a:lvl8pPr marL="1905000" marR="0" indent="-238125" algn="l" defTabSz="309563" rtl="0" latinLnBrk="0">
        <a:lnSpc>
          <a:spcPct val="100000"/>
        </a:lnSpc>
        <a:spcBef>
          <a:spcPts val="2213"/>
        </a:spcBef>
        <a:spcAft>
          <a:spcPts val="0"/>
        </a:spcAft>
        <a:buClrTx/>
        <a:buSzPct val="75000"/>
        <a:buFontTx/>
        <a:buChar char="•"/>
        <a:tabLst/>
        <a:defRPr sz="2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8pPr>
      <a:lvl9pPr marL="2143125" marR="0" indent="-238125" algn="l" defTabSz="309563" rtl="0" latinLnBrk="0">
        <a:lnSpc>
          <a:spcPct val="100000"/>
        </a:lnSpc>
        <a:spcBef>
          <a:spcPts val="2213"/>
        </a:spcBef>
        <a:spcAft>
          <a:spcPts val="0"/>
        </a:spcAft>
        <a:buClrTx/>
        <a:buSzPct val="75000"/>
        <a:buFontTx/>
        <a:buChar char="•"/>
        <a:tabLst/>
        <a:defRPr sz="2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9pPr>
    </p:bodyStyle>
    <p:otherStyle>
      <a:lvl1pPr marL="0" marR="0" indent="0" algn="r" defTabSz="309563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Bebas Neue Bold"/>
        </a:defRPr>
      </a:lvl1pPr>
      <a:lvl2pPr marL="0" marR="0" indent="85725" algn="r" defTabSz="309563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Bebas Neue Bold"/>
        </a:defRPr>
      </a:lvl2pPr>
      <a:lvl3pPr marL="0" marR="0" indent="171450" algn="r" defTabSz="309563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Bebas Neue Bold"/>
        </a:defRPr>
      </a:lvl3pPr>
      <a:lvl4pPr marL="0" marR="0" indent="257175" algn="r" defTabSz="309563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Bebas Neue Bold"/>
        </a:defRPr>
      </a:lvl4pPr>
      <a:lvl5pPr marL="0" marR="0" indent="342900" algn="r" defTabSz="309563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Bebas Neue Bold"/>
        </a:defRPr>
      </a:lvl5pPr>
      <a:lvl6pPr marL="0" marR="0" indent="428625" algn="r" defTabSz="309563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Bebas Neue Bold"/>
        </a:defRPr>
      </a:lvl6pPr>
      <a:lvl7pPr marL="0" marR="0" indent="514350" algn="r" defTabSz="309563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Bebas Neue Bold"/>
        </a:defRPr>
      </a:lvl7pPr>
      <a:lvl8pPr marL="0" marR="0" indent="600075" algn="r" defTabSz="309563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Bebas Neue Bold"/>
        </a:defRPr>
      </a:lvl8pPr>
      <a:lvl9pPr marL="0" marR="0" indent="685800" algn="r" defTabSz="309563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Bebas Neue Bold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6CB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Imagen 7" descr="pptministerio1.jpg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25" r="6105"/>
          <a:stretch>
            <a:fillRect/>
          </a:stretch>
        </p:blipFill>
        <p:spPr bwMode="auto">
          <a:xfrm>
            <a:off x="0" y="0"/>
            <a:ext cx="9144000" cy="5162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3502106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5638" r:id="rId1"/>
    <p:sldLayoutId id="2147485639" r:id="rId2"/>
    <p:sldLayoutId id="2147485640" r:id="rId3"/>
    <p:sldLayoutId id="2147485641" r:id="rId4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457178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ヒラギノ角ゴ Pro W3" charset="-128"/>
          <a:cs typeface="ヒラギノ角ゴ Pro W3" charset="-128"/>
        </a:defRPr>
      </a:lvl1pPr>
      <a:lvl2pPr algn="ctr" defTabSz="457178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ヒラギノ角ゴ Pro W3" charset="-128"/>
          <a:cs typeface="ヒラギノ角ゴ Pro W3" charset="-128"/>
        </a:defRPr>
      </a:lvl2pPr>
      <a:lvl3pPr algn="ctr" defTabSz="457178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ヒラギノ角ゴ Pro W3" charset="-128"/>
          <a:cs typeface="ヒラギノ角ゴ Pro W3" charset="-128"/>
        </a:defRPr>
      </a:lvl3pPr>
      <a:lvl4pPr algn="ctr" defTabSz="457178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ヒラギノ角ゴ Pro W3" charset="-128"/>
          <a:cs typeface="ヒラギノ角ゴ Pro W3" charset="-128"/>
        </a:defRPr>
      </a:lvl4pPr>
      <a:lvl5pPr algn="ctr" defTabSz="457178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ヒラギノ角ゴ Pro W3" charset="-128"/>
          <a:cs typeface="ヒラギノ角ゴ Pro W3" charset="-128"/>
        </a:defRPr>
      </a:lvl5pPr>
      <a:lvl6pPr marL="457178" algn="ctr" defTabSz="457178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ヒラギノ角ゴ Pro W3" charset="-128"/>
          <a:cs typeface="ヒラギノ角ゴ Pro W3" charset="-128"/>
        </a:defRPr>
      </a:lvl6pPr>
      <a:lvl7pPr marL="914354" algn="ctr" defTabSz="457178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ヒラギノ角ゴ Pro W3" charset="-128"/>
          <a:cs typeface="ヒラギノ角ゴ Pro W3" charset="-128"/>
        </a:defRPr>
      </a:lvl7pPr>
      <a:lvl8pPr marL="1371532" algn="ctr" defTabSz="457178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ヒラギノ角ゴ Pro W3" charset="-128"/>
          <a:cs typeface="ヒラギノ角ゴ Pro W3" charset="-128"/>
        </a:defRPr>
      </a:lvl8pPr>
      <a:lvl9pPr marL="1828708" algn="ctr" defTabSz="457178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ヒラギノ角ゴ Pro W3" charset="-128"/>
          <a:cs typeface="ヒラギノ角ゴ Pro W3" charset="-128"/>
        </a:defRPr>
      </a:lvl9pPr>
    </p:titleStyle>
    <p:bodyStyle>
      <a:lvl1pPr marL="342882" indent="-342882" algn="l" defTabSz="457178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ヒラギノ角ゴ Pro W3" charset="-128"/>
          <a:cs typeface="ヒラギノ角ゴ Pro W3" charset="-128"/>
        </a:defRPr>
      </a:lvl1pPr>
      <a:lvl2pPr marL="742913" indent="-285736" algn="l" defTabSz="457178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ヒラギノ角ゴ Pro W3" charset="-128"/>
          <a:cs typeface="ヒラギノ角ゴ Pro W3" charset="0"/>
        </a:defRPr>
      </a:lvl2pPr>
      <a:lvl3pPr marL="1142943" indent="-228588" algn="l" defTabSz="457178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ヒラギノ角ゴ Pro W3" charset="-128"/>
          <a:cs typeface="ヒラギノ角ゴ Pro W3" charset="0"/>
        </a:defRPr>
      </a:lvl3pPr>
      <a:lvl4pPr marL="1600120" indent="-228588" algn="l" defTabSz="457178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ヒラギノ角ゴ Pro W3" charset="-128"/>
          <a:cs typeface="ヒラギノ角ゴ Pro W3" charset="0"/>
        </a:defRPr>
      </a:lvl4pPr>
      <a:lvl5pPr marL="2057298" indent="-228588" algn="l" defTabSz="457178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ヒラギノ角ゴ Pro W3" charset="-128"/>
          <a:cs typeface="ヒラギノ角ゴ Pro W3" charset="0"/>
        </a:defRPr>
      </a:lvl5pPr>
      <a:lvl6pPr marL="2514474" indent="-228588" algn="l" defTabSz="457178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52" indent="-228588" algn="l" defTabSz="457178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28" indent="-228588" algn="l" defTabSz="457178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06" indent="-228588" algn="l" defTabSz="457178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78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54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32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08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86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62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40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17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/>
          </p:cNvSpPr>
          <p:nvPr>
            <p:ph type="title"/>
          </p:nvPr>
        </p:nvSpPr>
        <p:spPr>
          <a:xfrm>
            <a:off x="633413" y="357188"/>
            <a:ext cx="7877175" cy="85725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19050" tIns="19050" rIns="19050" bIns="19050" anchor="ctr">
            <a:normAutofit/>
          </a:bodyPr>
          <a:lstStyle/>
          <a:p>
            <a:r>
              <a:t>Texto del título</a:t>
            </a:r>
          </a:p>
        </p:txBody>
      </p:sp>
      <p:sp>
        <p:nvSpPr>
          <p:cNvPr id="3" name="Shape 3"/>
          <p:cNvSpPr>
            <a:spLocks noGrp="1"/>
          </p:cNvSpPr>
          <p:nvPr>
            <p:ph type="body" idx="1"/>
          </p:nvPr>
        </p:nvSpPr>
        <p:spPr>
          <a:xfrm>
            <a:off x="633413" y="1214437"/>
            <a:ext cx="7877175" cy="345281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19050" tIns="19050" rIns="19050" bIns="19050" anchor="ctr">
            <a:normAutofit/>
          </a:bodyPr>
          <a:lstStyle/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4" name="Shape 4"/>
          <p:cNvSpPr>
            <a:spLocks noGrp="1"/>
          </p:cNvSpPr>
          <p:nvPr>
            <p:ph type="sldNum" sz="quarter" idx="2"/>
          </p:nvPr>
        </p:nvSpPr>
        <p:spPr>
          <a:xfrm>
            <a:off x="4284284" y="4905375"/>
            <a:ext cx="285335" cy="207749"/>
          </a:xfrm>
          <a:prstGeom prst="rect">
            <a:avLst/>
          </a:prstGeom>
          <a:ln w="12700">
            <a:miter lim="400000"/>
          </a:ln>
        </p:spPr>
        <p:txBody>
          <a:bodyPr wrap="none" lIns="19050" tIns="19050" rIns="19050" bIns="19050">
            <a:spAutoFit/>
          </a:bodyPr>
          <a:lstStyle>
            <a:lvl1pPr algn="r">
              <a:defRPr sz="1100">
                <a:solidFill>
                  <a:srgbClr val="53585F"/>
                </a:solidFill>
                <a:latin typeface="Bebas Neue Bold"/>
                <a:ea typeface="Bebas Neue Bold"/>
                <a:cs typeface="Bebas Neue Bold"/>
                <a:sym typeface="Bebas Neue Bold"/>
              </a:defRPr>
            </a:lvl1pPr>
          </a:lstStyle>
          <a:p>
            <a:pPr defTabSz="309563" fontAlgn="auto" hangingPunct="0">
              <a:spcBef>
                <a:spcPts val="0"/>
              </a:spcBef>
              <a:spcAft>
                <a:spcPts val="0"/>
              </a:spcAft>
            </a:pPr>
            <a:fld id="{86CB4B4D-7CA3-9044-876B-883B54F8677D}" type="slidenum">
              <a:rPr kern="0"/>
              <a:pPr defTabSz="309563" fontAlgn="auto" hangingPunct="0">
                <a:spcBef>
                  <a:spcPts val="0"/>
                </a:spcBef>
                <a:spcAft>
                  <a:spcPts val="0"/>
                </a:spcAft>
              </a:pPr>
              <a:t>‹Nº›</a:t>
            </a:fld>
            <a:endParaRPr kern="0"/>
          </a:p>
        </p:txBody>
      </p:sp>
    </p:spTree>
    <p:extLst>
      <p:ext uri="{BB962C8B-B14F-4D97-AF65-F5344CB8AC3E}">
        <p14:creationId xmlns:p14="http://schemas.microsoft.com/office/powerpoint/2010/main" val="18660218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651" r:id="rId1"/>
    <p:sldLayoutId id="2147485652" r:id="rId2"/>
    <p:sldLayoutId id="2147485653" r:id="rId3"/>
    <p:sldLayoutId id="2147485654" r:id="rId4"/>
    <p:sldLayoutId id="2147485655" r:id="rId5"/>
    <p:sldLayoutId id="2147485656" r:id="rId6"/>
    <p:sldLayoutId id="2147485657" r:id="rId7"/>
    <p:sldLayoutId id="2147485658" r:id="rId8"/>
    <p:sldLayoutId id="2147485659" r:id="rId9"/>
  </p:sldLayoutIdLst>
  <p:transition spd="med"/>
  <p:hf hdr="0" ftr="0" dt="0"/>
  <p:txStyles>
    <p:titleStyle>
      <a:lvl1pPr marL="0" marR="0" indent="0" algn="ctr" defTabSz="309563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1pPr>
      <a:lvl2pPr marL="0" marR="0" indent="85725" algn="ctr" defTabSz="309563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2pPr>
      <a:lvl3pPr marL="0" marR="0" indent="171450" algn="ctr" defTabSz="309563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3pPr>
      <a:lvl4pPr marL="0" marR="0" indent="257175" algn="ctr" defTabSz="309563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4pPr>
      <a:lvl5pPr marL="0" marR="0" indent="342900" algn="ctr" defTabSz="309563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5pPr>
      <a:lvl6pPr marL="0" marR="0" indent="428625" algn="ctr" defTabSz="309563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6pPr>
      <a:lvl7pPr marL="0" marR="0" indent="514350" algn="ctr" defTabSz="309563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7pPr>
      <a:lvl8pPr marL="0" marR="0" indent="600075" algn="ctr" defTabSz="309563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8pPr>
      <a:lvl9pPr marL="0" marR="0" indent="685800" algn="ctr" defTabSz="309563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9pPr>
    </p:titleStyle>
    <p:bodyStyle>
      <a:lvl1pPr marL="238125" marR="0" indent="-238125" algn="l" defTabSz="309563" rtl="0" latinLnBrk="0">
        <a:lnSpc>
          <a:spcPct val="100000"/>
        </a:lnSpc>
        <a:spcBef>
          <a:spcPts val="2213"/>
        </a:spcBef>
        <a:spcAft>
          <a:spcPts val="0"/>
        </a:spcAft>
        <a:buClrTx/>
        <a:buSzPct val="75000"/>
        <a:buFontTx/>
        <a:buChar char="•"/>
        <a:tabLst/>
        <a:defRPr sz="2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1pPr>
      <a:lvl2pPr marL="476250" marR="0" indent="-238125" algn="l" defTabSz="309563" rtl="0" latinLnBrk="0">
        <a:lnSpc>
          <a:spcPct val="100000"/>
        </a:lnSpc>
        <a:spcBef>
          <a:spcPts val="2213"/>
        </a:spcBef>
        <a:spcAft>
          <a:spcPts val="0"/>
        </a:spcAft>
        <a:buClrTx/>
        <a:buSzPct val="75000"/>
        <a:buFontTx/>
        <a:buChar char="•"/>
        <a:tabLst/>
        <a:defRPr sz="2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2pPr>
      <a:lvl3pPr marL="714375" marR="0" indent="-238125" algn="l" defTabSz="309563" rtl="0" latinLnBrk="0">
        <a:lnSpc>
          <a:spcPct val="100000"/>
        </a:lnSpc>
        <a:spcBef>
          <a:spcPts val="2213"/>
        </a:spcBef>
        <a:spcAft>
          <a:spcPts val="0"/>
        </a:spcAft>
        <a:buClrTx/>
        <a:buSzPct val="75000"/>
        <a:buFontTx/>
        <a:buChar char="•"/>
        <a:tabLst/>
        <a:defRPr sz="2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3pPr>
      <a:lvl4pPr marL="952500" marR="0" indent="-238125" algn="l" defTabSz="309563" rtl="0" latinLnBrk="0">
        <a:lnSpc>
          <a:spcPct val="100000"/>
        </a:lnSpc>
        <a:spcBef>
          <a:spcPts val="2213"/>
        </a:spcBef>
        <a:spcAft>
          <a:spcPts val="0"/>
        </a:spcAft>
        <a:buClrTx/>
        <a:buSzPct val="75000"/>
        <a:buFontTx/>
        <a:buChar char="•"/>
        <a:tabLst/>
        <a:defRPr sz="2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4pPr>
      <a:lvl5pPr marL="1190625" marR="0" indent="-238125" algn="l" defTabSz="309563" rtl="0" latinLnBrk="0">
        <a:lnSpc>
          <a:spcPct val="100000"/>
        </a:lnSpc>
        <a:spcBef>
          <a:spcPts val="2213"/>
        </a:spcBef>
        <a:spcAft>
          <a:spcPts val="0"/>
        </a:spcAft>
        <a:buClrTx/>
        <a:buSzPct val="75000"/>
        <a:buFontTx/>
        <a:buChar char="•"/>
        <a:tabLst/>
        <a:defRPr sz="2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5pPr>
      <a:lvl6pPr marL="1428750" marR="0" indent="-238125" algn="l" defTabSz="309563" rtl="0" latinLnBrk="0">
        <a:lnSpc>
          <a:spcPct val="100000"/>
        </a:lnSpc>
        <a:spcBef>
          <a:spcPts val="2213"/>
        </a:spcBef>
        <a:spcAft>
          <a:spcPts val="0"/>
        </a:spcAft>
        <a:buClrTx/>
        <a:buSzPct val="75000"/>
        <a:buFontTx/>
        <a:buChar char="•"/>
        <a:tabLst/>
        <a:defRPr sz="2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6pPr>
      <a:lvl7pPr marL="1666875" marR="0" indent="-238125" algn="l" defTabSz="309563" rtl="0" latinLnBrk="0">
        <a:lnSpc>
          <a:spcPct val="100000"/>
        </a:lnSpc>
        <a:spcBef>
          <a:spcPts val="2213"/>
        </a:spcBef>
        <a:spcAft>
          <a:spcPts val="0"/>
        </a:spcAft>
        <a:buClrTx/>
        <a:buSzPct val="75000"/>
        <a:buFontTx/>
        <a:buChar char="•"/>
        <a:tabLst/>
        <a:defRPr sz="2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7pPr>
      <a:lvl8pPr marL="1905000" marR="0" indent="-238125" algn="l" defTabSz="309563" rtl="0" latinLnBrk="0">
        <a:lnSpc>
          <a:spcPct val="100000"/>
        </a:lnSpc>
        <a:spcBef>
          <a:spcPts val="2213"/>
        </a:spcBef>
        <a:spcAft>
          <a:spcPts val="0"/>
        </a:spcAft>
        <a:buClrTx/>
        <a:buSzPct val="75000"/>
        <a:buFontTx/>
        <a:buChar char="•"/>
        <a:tabLst/>
        <a:defRPr sz="2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8pPr>
      <a:lvl9pPr marL="2143125" marR="0" indent="-238125" algn="l" defTabSz="309563" rtl="0" latinLnBrk="0">
        <a:lnSpc>
          <a:spcPct val="100000"/>
        </a:lnSpc>
        <a:spcBef>
          <a:spcPts val="2213"/>
        </a:spcBef>
        <a:spcAft>
          <a:spcPts val="0"/>
        </a:spcAft>
        <a:buClrTx/>
        <a:buSzPct val="75000"/>
        <a:buFontTx/>
        <a:buChar char="•"/>
        <a:tabLst/>
        <a:defRPr sz="2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9pPr>
    </p:bodyStyle>
    <p:otherStyle>
      <a:lvl1pPr marL="0" marR="0" indent="0" algn="r" defTabSz="309563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Bebas Neue Bold"/>
        </a:defRPr>
      </a:lvl1pPr>
      <a:lvl2pPr marL="0" marR="0" indent="85725" algn="r" defTabSz="309563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Bebas Neue Bold"/>
        </a:defRPr>
      </a:lvl2pPr>
      <a:lvl3pPr marL="0" marR="0" indent="171450" algn="r" defTabSz="309563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Bebas Neue Bold"/>
        </a:defRPr>
      </a:lvl3pPr>
      <a:lvl4pPr marL="0" marR="0" indent="257175" algn="r" defTabSz="309563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Bebas Neue Bold"/>
        </a:defRPr>
      </a:lvl4pPr>
      <a:lvl5pPr marL="0" marR="0" indent="342900" algn="r" defTabSz="309563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Bebas Neue Bold"/>
        </a:defRPr>
      </a:lvl5pPr>
      <a:lvl6pPr marL="0" marR="0" indent="428625" algn="r" defTabSz="309563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Bebas Neue Bold"/>
        </a:defRPr>
      </a:lvl6pPr>
      <a:lvl7pPr marL="0" marR="0" indent="514350" algn="r" defTabSz="309563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Bebas Neue Bold"/>
        </a:defRPr>
      </a:lvl7pPr>
      <a:lvl8pPr marL="0" marR="0" indent="600075" algn="r" defTabSz="309563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Bebas Neue Bold"/>
        </a:defRPr>
      </a:lvl8pPr>
      <a:lvl9pPr marL="0" marR="0" indent="685800" algn="r" defTabSz="309563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Bebas Neue Bold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1 Marcador de título"/>
          <p:cNvSpPr>
            <a:spLocks noGrp="1"/>
          </p:cNvSpPr>
          <p:nvPr>
            <p:ph type="title"/>
          </p:nvPr>
        </p:nvSpPr>
        <p:spPr bwMode="auto">
          <a:xfrm>
            <a:off x="457200" y="205979"/>
            <a:ext cx="8229600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CL" smtClean="0"/>
              <a:t>Haga clic para modificar el estilo de título del patrón</a:t>
            </a:r>
            <a:endParaRPr lang="es-CL" altLang="es-CL" smtClean="0"/>
          </a:p>
        </p:txBody>
      </p:sp>
      <p:sp>
        <p:nvSpPr>
          <p:cNvPr id="6147" name="2 Marcador de texto"/>
          <p:cNvSpPr>
            <a:spLocks noGrp="1"/>
          </p:cNvSpPr>
          <p:nvPr>
            <p:ph type="body" idx="1"/>
          </p:nvPr>
        </p:nvSpPr>
        <p:spPr bwMode="auto">
          <a:xfrm>
            <a:off x="457200" y="1200151"/>
            <a:ext cx="8229600" cy="33944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CL" smtClean="0"/>
              <a:t>Haga clic para modificar el estilo de texto del patrón</a:t>
            </a:r>
          </a:p>
          <a:p>
            <a:pPr lvl="1"/>
            <a:r>
              <a:rPr lang="es-ES" altLang="es-CL" smtClean="0"/>
              <a:t>Segundo nivel</a:t>
            </a:r>
          </a:p>
          <a:p>
            <a:pPr lvl="2"/>
            <a:r>
              <a:rPr lang="es-ES" altLang="es-CL" smtClean="0"/>
              <a:t>Tercer nivel</a:t>
            </a:r>
          </a:p>
          <a:p>
            <a:pPr lvl="3"/>
            <a:r>
              <a:rPr lang="es-ES" altLang="es-CL" smtClean="0"/>
              <a:t>Cuarto nivel</a:t>
            </a:r>
          </a:p>
          <a:p>
            <a:pPr lvl="4"/>
            <a:r>
              <a:rPr lang="es-ES" altLang="es-CL" smtClean="0"/>
              <a:t>Quinto nivel</a:t>
            </a:r>
            <a:endParaRPr lang="es-CL" altLang="es-CL" smtClean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9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 defTabSz="685800">
              <a:defRPr/>
            </a:pPr>
            <a:fld id="{0DF8FB13-4A66-4348-873C-457B82550A06}" type="datetimeFigureOut">
              <a:rPr lang="es-CL" smtClean="0"/>
              <a:pPr defTabSz="685800">
                <a:defRPr/>
              </a:pPr>
              <a:t>30-08-2018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9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 defTabSz="685800">
              <a:defRPr/>
            </a:pPr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9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pPr defTabSz="685800">
              <a:defRPr/>
            </a:pPr>
            <a:fld id="{333C59EE-FDF8-4768-9C25-C6025884E4EE}" type="slidenum">
              <a:rPr lang="es-CL" altLang="es-CL" smtClean="0">
                <a:cs typeface="Arial" panose="020B0604020202020204" pitchFamily="34" charset="0"/>
              </a:rPr>
              <a:pPr defTabSz="685800">
                <a:defRPr/>
              </a:pPr>
              <a:t>‹Nº›</a:t>
            </a:fld>
            <a:endParaRPr lang="es-CL" altLang="es-CL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926336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673" r:id="rId1"/>
    <p:sldLayoutId id="2147485674" r:id="rId2"/>
    <p:sldLayoutId id="2147485675" r:id="rId3"/>
    <p:sldLayoutId id="2147485676" r:id="rId4"/>
    <p:sldLayoutId id="2147485677" r:id="rId5"/>
    <p:sldLayoutId id="2147485678" r:id="rId6"/>
    <p:sldLayoutId id="2147485679" r:id="rId7"/>
    <p:sldLayoutId id="2147485680" r:id="rId8"/>
    <p:sldLayoutId id="2147485681" r:id="rId9"/>
    <p:sldLayoutId id="2147485682" r:id="rId10"/>
    <p:sldLayoutId id="2147485683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itchFamily="34" charset="0"/>
        </a:defRPr>
      </a:lvl5pPr>
      <a:lvl6pPr marL="342900" algn="ctr" rtl="0" fontAlgn="base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itchFamily="34" charset="0"/>
        </a:defRPr>
      </a:lvl6pPr>
      <a:lvl7pPr marL="685800" algn="ctr" rtl="0" fontAlgn="base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itchFamily="34" charset="0"/>
        </a:defRPr>
      </a:lvl7pPr>
      <a:lvl8pPr marL="1028700" algn="ctr" rtl="0" fontAlgn="base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itchFamily="34" charset="0"/>
        </a:defRPr>
      </a:lvl8pPr>
      <a:lvl9pPr marL="1371600" algn="ctr" rtl="0" fontAlgn="base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itchFamily="34" charset="0"/>
        </a:defRPr>
      </a:lvl9pPr>
    </p:titleStyle>
    <p:bodyStyle>
      <a:lvl1pPr marL="257175" indent="-257175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Placeholder 1">
            <a:extLst>
              <a:ext uri="{FF2B5EF4-FFF2-40B4-BE49-F238E27FC236}">
                <a16:creationId xmlns:a16="http://schemas.microsoft.com/office/drawing/2014/main" xmlns="" id="{B0C4BA6D-E2A4-472C-B637-2459B49C6AA9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152401" y="114300"/>
            <a:ext cx="8164513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s-CL"/>
              <a:t>Click to edit Master title style</a:t>
            </a:r>
          </a:p>
        </p:txBody>
      </p:sp>
      <p:sp>
        <p:nvSpPr>
          <p:cNvPr id="9219" name="Text Placeholder 2">
            <a:extLst>
              <a:ext uri="{FF2B5EF4-FFF2-40B4-BE49-F238E27FC236}">
                <a16:creationId xmlns:a16="http://schemas.microsoft.com/office/drawing/2014/main" xmlns="" id="{AE3F8559-D4CD-4C68-A1E2-1EF1B4413E59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152401" y="1108472"/>
            <a:ext cx="8177213" cy="33944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s-CL"/>
              <a:t>Click to edit Master text styles</a:t>
            </a:r>
          </a:p>
          <a:p>
            <a:pPr lvl="1"/>
            <a:r>
              <a:rPr lang="en-US" altLang="es-CL"/>
              <a:t>Second level</a:t>
            </a:r>
          </a:p>
          <a:p>
            <a:pPr lvl="2"/>
            <a:r>
              <a:rPr lang="en-US" altLang="es-CL"/>
              <a:t>Third level</a:t>
            </a:r>
          </a:p>
          <a:p>
            <a:pPr lvl="3"/>
            <a:r>
              <a:rPr lang="en-US" altLang="es-CL"/>
              <a:t>Fourth level</a:t>
            </a:r>
          </a:p>
          <a:p>
            <a:pPr lvl="4"/>
            <a:r>
              <a:rPr lang="en-US" altLang="es-CL"/>
              <a:t>Fifth level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8AE01AF6-02F0-46F3-877B-6A256EDD41F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9050" y="4895851"/>
            <a:ext cx="2895600" cy="184547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675">
                <a:solidFill>
                  <a:srgbClr val="898989"/>
                </a:solidFill>
                <a:latin typeface="Verdana" charset="0"/>
                <a:ea typeface="ヒラギノ角ゴ Pro W3" charset="0"/>
                <a:cs typeface="Verdana" charset="0"/>
              </a:defRPr>
            </a:lvl1pPr>
          </a:lstStyle>
          <a:p>
            <a:pPr>
              <a:defRPr/>
            </a:pPr>
            <a:r>
              <a:rPr lang="es-ES_tradnl"/>
              <a:t>Gobierno de Chile | Ministerio del Interior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3EB5C4C3-59AF-47F1-8B02-FC3C60F2FA4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183313" y="4895851"/>
            <a:ext cx="2133600" cy="145256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750">
                <a:solidFill>
                  <a:srgbClr val="898989"/>
                </a:solidFill>
                <a:latin typeface="Verdana" panose="020B0604030504040204" pitchFamily="34" charset="0"/>
                <a:ea typeface="ヒラギノ角ゴ Pro W3" charset="-128"/>
                <a:cs typeface="+mn-cs"/>
              </a:defRPr>
            </a:lvl1pPr>
          </a:lstStyle>
          <a:p>
            <a:pPr>
              <a:defRPr/>
            </a:pPr>
            <a:fld id="{F66C605C-245F-4DE0-A0EC-0F8856395174}" type="slidenum">
              <a:rPr lang="en-US" altLang="es-CL"/>
              <a:pPr>
                <a:defRPr/>
              </a:pPr>
              <a:t>‹Nº›</a:t>
            </a:fld>
            <a:endParaRPr lang="en-US" altLang="es-CL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17364B67-EE0C-45D5-9996-507D2273D08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8413751" y="-4762"/>
            <a:ext cx="284163" cy="650081"/>
          </a:xfrm>
          <a:prstGeom prst="rect">
            <a:avLst/>
          </a:prstGeom>
          <a:solidFill>
            <a:srgbClr val="006CB7"/>
          </a:solidFill>
          <a:ln>
            <a:noFill/>
          </a:ln>
          <a:effectLst>
            <a:outerShdw blurRad="254000" dist="38100" dir="2700000" algn="br" rotWithShape="0">
              <a:srgbClr val="808080">
                <a:alpha val="25000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>
              <a:defRPr/>
            </a:pPr>
            <a:endParaRPr lang="es-ES">
              <a:solidFill>
                <a:srgbClr val="FFFFFF"/>
              </a:solidFill>
              <a:latin typeface="Calibri" charset="0"/>
              <a:ea typeface="ヒラギノ角ゴ Pro W3" charset="0"/>
              <a:cs typeface="ヒラギノ角ゴ Pro W3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xmlns="" id="{7B3F79CE-B268-4343-95EA-5F2FC7528F6E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8697913" y="0"/>
            <a:ext cx="347662" cy="645319"/>
          </a:xfrm>
          <a:prstGeom prst="rect">
            <a:avLst/>
          </a:prstGeom>
          <a:solidFill>
            <a:srgbClr val="EF4144"/>
          </a:solidFill>
          <a:ln>
            <a:noFill/>
          </a:ln>
          <a:effectLst>
            <a:outerShdw blurRad="254000" dist="38100" dir="2700000" rotWithShape="0">
              <a:srgbClr val="808080">
                <a:alpha val="25000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>
              <a:defRPr/>
            </a:pPr>
            <a:endParaRPr lang="es-ES">
              <a:solidFill>
                <a:srgbClr val="FFFFFF"/>
              </a:solidFill>
              <a:latin typeface="Calibri" charset="0"/>
              <a:ea typeface="ヒラギノ角ゴ Pro W3" charset="0"/>
              <a:cs typeface="ヒラギノ角ゴ Pro W3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xmlns="" id="{B29943EA-A79C-48A2-B2E2-469824F591D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8413751" y="4800600"/>
            <a:ext cx="284163" cy="342900"/>
          </a:xfrm>
          <a:prstGeom prst="rect">
            <a:avLst/>
          </a:prstGeom>
          <a:solidFill>
            <a:srgbClr val="006CB7"/>
          </a:solidFill>
          <a:ln>
            <a:noFill/>
          </a:ln>
          <a:effectLst>
            <a:outerShdw blurRad="254000" dist="38100" dir="12899965" algn="br" rotWithShape="0">
              <a:srgbClr val="808080">
                <a:alpha val="25000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>
              <a:defRPr/>
            </a:pPr>
            <a:endParaRPr lang="es-ES">
              <a:solidFill>
                <a:srgbClr val="FFFFFF"/>
              </a:solidFill>
              <a:latin typeface="Calibri" charset="0"/>
              <a:ea typeface="ヒラギノ角ゴ Pro W3" charset="0"/>
              <a:cs typeface="ヒラギノ角ゴ Pro W3" charset="0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xmlns="" id="{2B14F123-C37D-476D-80AA-8EFE5CB8380C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8697913" y="4800600"/>
            <a:ext cx="347662" cy="342900"/>
          </a:xfrm>
          <a:prstGeom prst="rect">
            <a:avLst/>
          </a:prstGeom>
          <a:solidFill>
            <a:srgbClr val="EF4144"/>
          </a:solidFill>
          <a:ln>
            <a:noFill/>
          </a:ln>
          <a:effectLst>
            <a:outerShdw blurRad="254000" dist="38100" dir="12899965" rotWithShape="0">
              <a:srgbClr val="808080">
                <a:alpha val="25000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>
              <a:defRPr/>
            </a:pPr>
            <a:endParaRPr lang="es-ES">
              <a:solidFill>
                <a:srgbClr val="FFFFFF"/>
              </a:solidFill>
              <a:latin typeface="Calibri" charset="0"/>
              <a:ea typeface="ヒラギノ角ゴ Pro W3" charset="0"/>
              <a:cs typeface="ヒラギノ角ゴ Pro W3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217719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685" r:id="rId1"/>
    <p:sldLayoutId id="2147485686" r:id="rId2"/>
    <p:sldLayoutId id="2147485687" r:id="rId3"/>
    <p:sldLayoutId id="2147485688" r:id="rId4"/>
    <p:sldLayoutId id="2147485689" r:id="rId5"/>
    <p:sldLayoutId id="2147485690" r:id="rId6"/>
    <p:sldLayoutId id="2147485691" r:id="rId7"/>
    <p:sldLayoutId id="2147485692" r:id="rId8"/>
    <p:sldLayoutId id="2147485693" r:id="rId9"/>
    <p:sldLayoutId id="2147485694" r:id="rId10"/>
    <p:sldLayoutId id="2147485695" r:id="rId11"/>
  </p:sldLayoutIdLst>
  <p:txStyles>
    <p:titleStyle>
      <a:lvl1pPr algn="l" defTabSz="342900" rtl="0" eaLnBrk="0" fontAlgn="base" hangingPunct="0">
        <a:spcBef>
          <a:spcPct val="0"/>
        </a:spcBef>
        <a:spcAft>
          <a:spcPct val="0"/>
        </a:spcAft>
        <a:defRPr sz="1800" kern="1200">
          <a:solidFill>
            <a:srgbClr val="006CB7"/>
          </a:solidFill>
          <a:latin typeface="Verdana"/>
          <a:ea typeface="ヒラギノ角ゴ Pro W3" charset="-128"/>
          <a:cs typeface="Verdana"/>
        </a:defRPr>
      </a:lvl1pPr>
      <a:lvl2pPr algn="l" defTabSz="342900" rtl="0" eaLnBrk="0" fontAlgn="base" hangingPunct="0">
        <a:spcBef>
          <a:spcPct val="0"/>
        </a:spcBef>
        <a:spcAft>
          <a:spcPct val="0"/>
        </a:spcAft>
        <a:defRPr sz="1800">
          <a:solidFill>
            <a:srgbClr val="006CB7"/>
          </a:solidFill>
          <a:latin typeface="Verdana" charset="0"/>
          <a:ea typeface="ヒラギノ角ゴ Pro W3" charset="-128"/>
          <a:cs typeface="Verdana" pitchFamily="34" charset="0"/>
        </a:defRPr>
      </a:lvl2pPr>
      <a:lvl3pPr algn="l" defTabSz="342900" rtl="0" eaLnBrk="0" fontAlgn="base" hangingPunct="0">
        <a:spcBef>
          <a:spcPct val="0"/>
        </a:spcBef>
        <a:spcAft>
          <a:spcPct val="0"/>
        </a:spcAft>
        <a:defRPr sz="1800">
          <a:solidFill>
            <a:srgbClr val="006CB7"/>
          </a:solidFill>
          <a:latin typeface="Verdana" charset="0"/>
          <a:ea typeface="ヒラギノ角ゴ Pro W3" charset="-128"/>
          <a:cs typeface="Verdana" pitchFamily="34" charset="0"/>
        </a:defRPr>
      </a:lvl3pPr>
      <a:lvl4pPr algn="l" defTabSz="342900" rtl="0" eaLnBrk="0" fontAlgn="base" hangingPunct="0">
        <a:spcBef>
          <a:spcPct val="0"/>
        </a:spcBef>
        <a:spcAft>
          <a:spcPct val="0"/>
        </a:spcAft>
        <a:defRPr sz="1800">
          <a:solidFill>
            <a:srgbClr val="006CB7"/>
          </a:solidFill>
          <a:latin typeface="Verdana" charset="0"/>
          <a:ea typeface="ヒラギノ角ゴ Pro W3" charset="-128"/>
          <a:cs typeface="Verdana" pitchFamily="34" charset="0"/>
        </a:defRPr>
      </a:lvl4pPr>
      <a:lvl5pPr algn="l" defTabSz="342900" rtl="0" eaLnBrk="0" fontAlgn="base" hangingPunct="0">
        <a:spcBef>
          <a:spcPct val="0"/>
        </a:spcBef>
        <a:spcAft>
          <a:spcPct val="0"/>
        </a:spcAft>
        <a:defRPr sz="1800">
          <a:solidFill>
            <a:srgbClr val="006CB7"/>
          </a:solidFill>
          <a:latin typeface="Verdana" charset="0"/>
          <a:ea typeface="ヒラギノ角ゴ Pro W3" charset="-128"/>
          <a:cs typeface="Verdana" pitchFamily="34" charset="0"/>
        </a:defRPr>
      </a:lvl5pPr>
      <a:lvl6pPr marL="342900" algn="l" defTabSz="342900" rtl="0" fontAlgn="base">
        <a:spcBef>
          <a:spcPct val="0"/>
        </a:spcBef>
        <a:spcAft>
          <a:spcPct val="0"/>
        </a:spcAft>
        <a:defRPr sz="1800">
          <a:solidFill>
            <a:srgbClr val="006CB7"/>
          </a:solidFill>
          <a:latin typeface="Verdana" charset="0"/>
          <a:ea typeface="ヒラギノ角ゴ Pro W3" charset="-128"/>
        </a:defRPr>
      </a:lvl6pPr>
      <a:lvl7pPr marL="685800" algn="l" defTabSz="342900" rtl="0" fontAlgn="base">
        <a:spcBef>
          <a:spcPct val="0"/>
        </a:spcBef>
        <a:spcAft>
          <a:spcPct val="0"/>
        </a:spcAft>
        <a:defRPr sz="1800">
          <a:solidFill>
            <a:srgbClr val="006CB7"/>
          </a:solidFill>
          <a:latin typeface="Verdana" charset="0"/>
          <a:ea typeface="ヒラギノ角ゴ Pro W3" charset="-128"/>
        </a:defRPr>
      </a:lvl7pPr>
      <a:lvl8pPr marL="1028700" algn="l" defTabSz="342900" rtl="0" fontAlgn="base">
        <a:spcBef>
          <a:spcPct val="0"/>
        </a:spcBef>
        <a:spcAft>
          <a:spcPct val="0"/>
        </a:spcAft>
        <a:defRPr sz="1800">
          <a:solidFill>
            <a:srgbClr val="006CB7"/>
          </a:solidFill>
          <a:latin typeface="Verdana" charset="0"/>
          <a:ea typeface="ヒラギノ角ゴ Pro W3" charset="-128"/>
        </a:defRPr>
      </a:lvl8pPr>
      <a:lvl9pPr marL="1371600" algn="l" defTabSz="342900" rtl="0" fontAlgn="base">
        <a:spcBef>
          <a:spcPct val="0"/>
        </a:spcBef>
        <a:spcAft>
          <a:spcPct val="0"/>
        </a:spcAft>
        <a:defRPr sz="1800">
          <a:solidFill>
            <a:srgbClr val="006CB7"/>
          </a:solidFill>
          <a:latin typeface="Verdana" charset="0"/>
          <a:ea typeface="ヒラギノ角ゴ Pro W3" charset="-128"/>
        </a:defRPr>
      </a:lvl9pPr>
    </p:titleStyle>
    <p:bodyStyle>
      <a:lvl1pPr marL="257175" indent="-257175" algn="l" defTabSz="3429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1500" kern="1200">
          <a:solidFill>
            <a:srgbClr val="595959"/>
          </a:solidFill>
          <a:latin typeface="+mn-lt"/>
          <a:ea typeface="ヒラギノ角ゴ Pro W3" charset="-128"/>
          <a:cs typeface="ヒラギノ角ゴ Pro W3" charset="-128"/>
        </a:defRPr>
      </a:lvl1pPr>
      <a:lvl2pPr marL="557213" indent="-214313" algn="l" defTabSz="3429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kern="1200">
          <a:solidFill>
            <a:srgbClr val="595959"/>
          </a:solidFill>
          <a:latin typeface="+mn-lt"/>
          <a:ea typeface="ヒラギノ角ゴ Pro W3" charset="-128"/>
          <a:cs typeface="ヒラギノ角ゴ Pro W3" charset="0"/>
        </a:defRPr>
      </a:lvl2pPr>
      <a:lvl3pPr marL="857250" indent="-171450" algn="l" defTabSz="3429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1200" kern="1200">
          <a:solidFill>
            <a:srgbClr val="595959"/>
          </a:solidFill>
          <a:latin typeface="+mn-lt"/>
          <a:ea typeface="ヒラギノ角ゴ Pro W3" charset="-128"/>
          <a:cs typeface="ヒラギノ角ゴ Pro W3" charset="0"/>
        </a:defRPr>
      </a:lvl3pPr>
      <a:lvl4pPr marL="1200150" indent="-171450" algn="l" defTabSz="3429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050" kern="1200">
          <a:solidFill>
            <a:srgbClr val="595959"/>
          </a:solidFill>
          <a:latin typeface="+mn-lt"/>
          <a:ea typeface="ヒラギノ角ゴ Pro W3" charset="-128"/>
          <a:cs typeface="ヒラギノ角ゴ Pro W3" charset="0"/>
        </a:defRPr>
      </a:lvl4pPr>
      <a:lvl5pPr marL="1543050" indent="-171450" algn="l" defTabSz="3429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1050" kern="1200">
          <a:solidFill>
            <a:srgbClr val="595959"/>
          </a:solidFill>
          <a:latin typeface="+mn-lt"/>
          <a:ea typeface="ヒラギノ角ゴ Pro W3" charset="-128"/>
          <a:cs typeface="ヒラギノ角ゴ Pro W3" charset="0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9.xml"/><Relationship Id="rId4" Type="http://schemas.openxmlformats.org/officeDocument/2006/relationships/image" Target="../media/image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9.xml"/><Relationship Id="rId6" Type="http://schemas.openxmlformats.org/officeDocument/2006/relationships/image" Target="../media/image12.jpeg"/><Relationship Id="rId5" Type="http://schemas.openxmlformats.org/officeDocument/2006/relationships/image" Target="../media/image11.png"/><Relationship Id="rId4" Type="http://schemas.openxmlformats.org/officeDocument/2006/relationships/image" Target="../media/image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9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55.xml"/><Relationship Id="rId1" Type="http://schemas.openxmlformats.org/officeDocument/2006/relationships/themeOverride" Target="../theme/themeOverride3.xml"/><Relationship Id="rId4" Type="http://schemas.openxmlformats.org/officeDocument/2006/relationships/image" Target="../media/image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9.xml"/><Relationship Id="rId6" Type="http://schemas.openxmlformats.org/officeDocument/2006/relationships/image" Target="../media/image10.png"/><Relationship Id="rId5" Type="http://schemas.openxmlformats.org/officeDocument/2006/relationships/image" Target="../media/image6.png"/><Relationship Id="rId4" Type="http://schemas.openxmlformats.org/officeDocument/2006/relationships/image" Target="../media/image7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9.xml"/><Relationship Id="rId6" Type="http://schemas.openxmlformats.org/officeDocument/2006/relationships/image" Target="../media/image10.png"/><Relationship Id="rId5" Type="http://schemas.openxmlformats.org/officeDocument/2006/relationships/image" Target="../media/image6.png"/><Relationship Id="rId4" Type="http://schemas.openxmlformats.org/officeDocument/2006/relationships/image" Target="../media/image7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8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6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9.xml"/><Relationship Id="rId4" Type="http://schemas.openxmlformats.org/officeDocument/2006/relationships/image" Target="../media/image6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9.xml"/><Relationship Id="rId4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55.xml"/><Relationship Id="rId1" Type="http://schemas.openxmlformats.org/officeDocument/2006/relationships/themeOverride" Target="../theme/themeOverride1.xml"/><Relationship Id="rId4" Type="http://schemas.openxmlformats.org/officeDocument/2006/relationships/image" Target="../media/image6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4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8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8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9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9.xml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9.xml"/><Relationship Id="rId6" Type="http://schemas.openxmlformats.org/officeDocument/2006/relationships/image" Target="../media/image8.png"/><Relationship Id="rId5" Type="http://schemas.openxmlformats.org/officeDocument/2006/relationships/chart" Target="../charts/chart1.xml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55.xml"/><Relationship Id="rId1" Type="http://schemas.openxmlformats.org/officeDocument/2006/relationships/themeOverride" Target="../theme/themeOverride2.xml"/><Relationship Id="rId4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9.xml"/><Relationship Id="rId6" Type="http://schemas.openxmlformats.org/officeDocument/2006/relationships/image" Target="../media/image10.png"/><Relationship Id="rId5" Type="http://schemas.openxmlformats.org/officeDocument/2006/relationships/image" Target="../media/image6.png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5181600" y="30163"/>
            <a:ext cx="3810000" cy="553998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defRPr/>
            </a:pPr>
            <a:endParaRPr lang="es-CL" sz="1500" dirty="0">
              <a:latin typeface="+mj-lt"/>
            </a:endParaRPr>
          </a:p>
          <a:p>
            <a:pPr algn="r">
              <a:defRPr/>
            </a:pPr>
            <a:endParaRPr lang="es-CL" sz="1500" b="1" dirty="0">
              <a:latin typeface="+mj-lt"/>
            </a:endParaRPr>
          </a:p>
        </p:txBody>
      </p:sp>
      <p:sp>
        <p:nvSpPr>
          <p:cNvPr id="7" name="CuadroTexto 9"/>
          <p:cNvSpPr txBox="1">
            <a:spLocks noChangeArrowheads="1"/>
          </p:cNvSpPr>
          <p:nvPr/>
        </p:nvSpPr>
        <p:spPr bwMode="auto">
          <a:xfrm>
            <a:off x="2743200" y="1428751"/>
            <a:ext cx="6219825" cy="29546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9pPr>
          </a:lstStyle>
          <a:p>
            <a:pPr algn="ctr" eaLnBrk="1" hangingPunct="1"/>
            <a:r>
              <a:rPr lang="es-CL" sz="2400" b="1" dirty="0">
                <a:solidFill>
                  <a:srgbClr val="FFFFFF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Evolución de la política energética: análisis institucional</a:t>
            </a:r>
            <a:endParaRPr lang="es-ES_tradnl" sz="2400" b="1" dirty="0">
              <a:solidFill>
                <a:srgbClr val="FFFFFF"/>
              </a:solidFill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ctr" eaLnBrk="1" hangingPunct="1"/>
            <a:endParaRPr lang="es-ES_tradnl" sz="1000" dirty="0">
              <a:solidFill>
                <a:srgbClr val="FFFFFF"/>
              </a:solidFill>
              <a:latin typeface="+mj-lt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ctr" eaLnBrk="1" hangingPunct="1"/>
            <a:endParaRPr lang="es-ES_tradnl" sz="1600" dirty="0">
              <a:solidFill>
                <a:srgbClr val="FFFFFF"/>
              </a:solidFill>
              <a:latin typeface="+mj-lt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ctr" eaLnBrk="1" hangingPunct="1"/>
            <a:endParaRPr lang="es-ES_tradnl" sz="1600" dirty="0">
              <a:solidFill>
                <a:srgbClr val="FFFFFF"/>
              </a:solidFill>
              <a:latin typeface="+mj-lt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ctr" eaLnBrk="1" hangingPunct="1"/>
            <a:endParaRPr lang="es-ES_tradnl" sz="1600" dirty="0">
              <a:solidFill>
                <a:srgbClr val="FFFFFF"/>
              </a:solidFill>
              <a:latin typeface="+mj-lt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ctr" eaLnBrk="1" hangingPunct="1"/>
            <a:endParaRPr lang="es-ES_tradnl" sz="1600" dirty="0">
              <a:solidFill>
                <a:srgbClr val="FFFFFF"/>
              </a:solidFill>
              <a:latin typeface="+mj-lt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ctr" eaLnBrk="1" hangingPunct="1"/>
            <a:endParaRPr lang="es-ES_tradnl" sz="1600" dirty="0">
              <a:solidFill>
                <a:srgbClr val="FFFFFF"/>
              </a:solidFill>
              <a:latin typeface="+mj-lt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ctr" eaLnBrk="1" hangingPunct="1"/>
            <a:endParaRPr lang="es-ES_tradnl" sz="1600" dirty="0">
              <a:solidFill>
                <a:srgbClr val="FFFFFF"/>
              </a:solidFill>
              <a:latin typeface="+mj-lt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ctr" eaLnBrk="1" hangingPunct="1"/>
            <a:r>
              <a:rPr lang="es-ES_tradnl" sz="1600" dirty="0">
                <a:solidFill>
                  <a:srgbClr val="FFFFFF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Ricardo Irarrázabal S.</a:t>
            </a:r>
          </a:p>
          <a:p>
            <a:pPr algn="ctr" eaLnBrk="1" hangingPunct="1"/>
            <a:r>
              <a:rPr lang="es-ES_tradnl" sz="1600" dirty="0">
                <a:solidFill>
                  <a:srgbClr val="FFFFFF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Agosto 2018</a:t>
            </a:r>
          </a:p>
        </p:txBody>
      </p:sp>
      <p:pic>
        <p:nvPicPr>
          <p:cNvPr id="5" name="Picture 2" descr="C:\Users\Diego\Desktop\MinEnergia 2015\Simbologia Energia\Diseño para PPT3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77253" y="2925165"/>
            <a:ext cx="4716336" cy="4847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3" name="pasted-image.pdf"/>
          <p:cNvPicPr>
            <a:picLocks noChangeAspect="1"/>
          </p:cNvPicPr>
          <p:nvPr/>
        </p:nvPicPr>
        <p:blipFill rotWithShape="1">
          <a:blip r:embed="rId3">
            <a:extLst/>
          </a:blip>
          <a:srcRect r="43354"/>
          <a:stretch/>
        </p:blipFill>
        <p:spPr>
          <a:xfrm>
            <a:off x="442896" y="1"/>
            <a:ext cx="1152908" cy="1097029"/>
          </a:xfrm>
          <a:prstGeom prst="rect">
            <a:avLst/>
          </a:prstGeom>
          <a:ln w="12700">
            <a:miter lim="400000"/>
          </a:ln>
        </p:spPr>
      </p:pic>
      <p:pic>
        <p:nvPicPr>
          <p:cNvPr id="124" name="pasted-image.pdf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441677" y="5083121"/>
            <a:ext cx="1097293" cy="60381"/>
          </a:xfrm>
          <a:prstGeom prst="rect">
            <a:avLst/>
          </a:prstGeom>
          <a:ln w="12700">
            <a:miter lim="400000"/>
          </a:ln>
        </p:spPr>
      </p:pic>
      <p:sp>
        <p:nvSpPr>
          <p:cNvPr id="2" name="Marcador de número de diapositiva 1">
            <a:extLst>
              <a:ext uri="{FF2B5EF4-FFF2-40B4-BE49-F238E27FC236}">
                <a16:creationId xmlns="" xmlns:a16="http://schemas.microsoft.com/office/drawing/2014/main" id="{8DE78E8D-746D-495D-84BB-86E74975DBEB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>
          <a:xfrm>
            <a:off x="4452601" y="4905376"/>
            <a:ext cx="117019" cy="207749"/>
          </a:xfrm>
        </p:spPr>
        <p:txBody>
          <a:bodyPr/>
          <a:lstStyle/>
          <a:p>
            <a:fld id="{86CB4B4D-7CA3-9044-876B-883B54F8677D}" type="slidenum">
              <a:rPr lang="es-CL" smtClean="0"/>
              <a:pPr/>
              <a:t>10</a:t>
            </a:fld>
            <a:endParaRPr lang="es-CL"/>
          </a:p>
        </p:txBody>
      </p:sp>
      <p:sp>
        <p:nvSpPr>
          <p:cNvPr id="6" name="Shape 121">
            <a:extLst>
              <a:ext uri="{FF2B5EF4-FFF2-40B4-BE49-F238E27FC236}">
                <a16:creationId xmlns="" xmlns:a16="http://schemas.microsoft.com/office/drawing/2014/main" id="{D8497379-5861-4B52-87C8-EB18BC6A0C93}"/>
              </a:ext>
            </a:extLst>
          </p:cNvPr>
          <p:cNvSpPr/>
          <p:nvPr/>
        </p:nvSpPr>
        <p:spPr>
          <a:xfrm>
            <a:off x="189362" y="1154347"/>
            <a:ext cx="8526478" cy="39780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19050" tIns="19050" rIns="19050" bIns="19050" anchor="ctr">
            <a:spAutoFit/>
          </a:bodyPr>
          <a:lstStyle>
            <a:lvl1pPr algn="l">
              <a:defRPr>
                <a:solidFill>
                  <a:srgbClr val="FFFFFF"/>
                </a:solidFill>
                <a:latin typeface="gobCL"/>
                <a:ea typeface="gobCL"/>
                <a:cs typeface="gobCL"/>
                <a:sym typeface="gobCL"/>
              </a:defRPr>
            </a:lvl1pPr>
          </a:lstStyle>
          <a:p>
            <a:pPr algn="just" defTabSz="309555" fontAlgn="auto">
              <a:spcBef>
                <a:spcPts val="0"/>
              </a:spcBef>
              <a:spcAft>
                <a:spcPts val="0"/>
              </a:spcAft>
            </a:pPr>
            <a:r>
              <a:rPr lang="es-ES" sz="2000" b="1" kern="0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1993</a:t>
            </a:r>
            <a:r>
              <a:rPr lang="es-ES" sz="2000" kern="0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: </a:t>
            </a:r>
            <a:r>
              <a:rPr lang="es-ES" sz="2000" b="1" kern="0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CNE: “El Sector Energía en Chile”: </a:t>
            </a:r>
            <a:r>
              <a:rPr lang="es-CL" sz="2000" kern="0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Asegurar </a:t>
            </a:r>
            <a:r>
              <a:rPr lang="es-CL" sz="2000" kern="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al país un </a:t>
            </a:r>
            <a:r>
              <a:rPr lang="es-CL" sz="2000" i="1" kern="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suministro energético estable, eficiente, flexible y social y ambientalmente </a:t>
            </a:r>
            <a:r>
              <a:rPr lang="es-CL" sz="2000" i="1" kern="0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sustentable</a:t>
            </a:r>
            <a:r>
              <a:rPr lang="es-CL" sz="2000" kern="0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pPr algn="just" defTabSz="309555" fontAlgn="auto">
              <a:spcBef>
                <a:spcPts val="0"/>
              </a:spcBef>
              <a:spcAft>
                <a:spcPts val="0"/>
              </a:spcAft>
            </a:pPr>
            <a:endParaRPr lang="es-CL" sz="800" kern="0" dirty="0" smtClean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just" defTabSz="309555" fontAlgn="auto">
              <a:spcBef>
                <a:spcPts val="0"/>
              </a:spcBef>
              <a:spcAft>
                <a:spcPts val="0"/>
              </a:spcAft>
            </a:pPr>
            <a:r>
              <a:rPr lang="es-CL" sz="2000" b="1" kern="0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2005</a:t>
            </a:r>
            <a:r>
              <a:rPr lang="es-CL" sz="2000" kern="0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: </a:t>
            </a:r>
            <a:r>
              <a:rPr lang="es-CL" sz="2000" b="1" kern="0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CNE</a:t>
            </a:r>
            <a:r>
              <a:rPr lang="es-CL" sz="2000" b="1" kern="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: “Antecedentes y Fundamentos de la Política Energética de Chile” </a:t>
            </a:r>
            <a:r>
              <a:rPr lang="es-CL" sz="2000" i="1" kern="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Sustentabilidad </a:t>
            </a:r>
            <a:r>
              <a:rPr lang="es-CL" sz="2000" i="1" kern="0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del desarrollo </a:t>
            </a:r>
            <a:r>
              <a:rPr lang="es-CL" sz="2000" i="1" kern="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energético, tanto en su impacto ambiental, como en su incidencia sobre el desarrollo social del </a:t>
            </a:r>
            <a:r>
              <a:rPr lang="es-CL" sz="2000" i="1" kern="0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país.</a:t>
            </a:r>
          </a:p>
          <a:p>
            <a:pPr marL="914400" lvl="1" indent="-457200" algn="just" defTabSz="309555" fontAlgn="auto">
              <a:spcBef>
                <a:spcPts val="0"/>
              </a:spcBef>
              <a:spcAft>
                <a:spcPts val="0"/>
              </a:spcAft>
              <a:buAutoNum type="alphaLcParenR"/>
            </a:pPr>
            <a:r>
              <a:rPr lang="es-CL" sz="2000" i="1" kern="0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Preocupación </a:t>
            </a:r>
            <a:r>
              <a:rPr lang="es-CL" sz="2000" i="1" kern="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por los impactos ambientales </a:t>
            </a:r>
            <a:r>
              <a:rPr lang="es-CL" sz="2000" i="1" kern="0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como externalidad.</a:t>
            </a:r>
          </a:p>
          <a:p>
            <a:pPr marL="914400" lvl="1" indent="-457200" algn="just" defTabSz="309555" fontAlgn="auto">
              <a:spcBef>
                <a:spcPts val="0"/>
              </a:spcBef>
              <a:spcAft>
                <a:spcPts val="0"/>
              </a:spcAft>
              <a:buAutoNum type="alphaLcParenR"/>
            </a:pPr>
            <a:r>
              <a:rPr lang="es-CL" sz="2000" i="1" kern="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	Facilitar el desarrollo </a:t>
            </a:r>
            <a:r>
              <a:rPr lang="es-CL" sz="2000" i="1" kern="0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social, </a:t>
            </a:r>
            <a:r>
              <a:rPr lang="es-CL" sz="2000" i="1" kern="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 modo de resolver una falla social </a:t>
            </a:r>
            <a:r>
              <a:rPr lang="es-CL" sz="2000" i="1" kern="0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 falta de acceso al </a:t>
            </a:r>
            <a:r>
              <a:rPr lang="es-CL" sz="2000" i="1" kern="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consumo de determinados </a:t>
            </a:r>
            <a:r>
              <a:rPr lang="es-CL" sz="2000" i="1" kern="0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energéticos.</a:t>
            </a:r>
          </a:p>
          <a:p>
            <a:pPr marL="914400" lvl="1" indent="-457200" algn="just" defTabSz="309555" fontAlgn="auto">
              <a:spcBef>
                <a:spcPts val="0"/>
              </a:spcBef>
              <a:spcAft>
                <a:spcPts val="0"/>
              </a:spcAft>
              <a:buAutoNum type="alphaLcParenR"/>
            </a:pPr>
            <a:endParaRPr lang="es-CL" sz="800" kern="0" dirty="0" smtClean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just" defTabSz="309555" fontAlgn="auto">
              <a:spcBef>
                <a:spcPts val="0"/>
              </a:spcBef>
              <a:spcAft>
                <a:spcPts val="0"/>
              </a:spcAft>
            </a:pPr>
            <a:r>
              <a:rPr lang="es-ES" sz="2000" b="1" kern="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2008</a:t>
            </a:r>
            <a:r>
              <a:rPr lang="es-ES" sz="2000" kern="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: </a:t>
            </a:r>
            <a:r>
              <a:rPr lang="es-ES" sz="2000" b="1" kern="0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CNE: “Política Energética: Nuevos lineamientos”. </a:t>
            </a:r>
            <a:r>
              <a:rPr lang="es-CL" sz="2000" kern="0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Compatibilización </a:t>
            </a:r>
            <a:r>
              <a:rPr lang="es-CL" sz="2000" kern="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del desarrollo energético con el desarrollo sustentable</a:t>
            </a:r>
          </a:p>
          <a:p>
            <a:pPr marL="914400" lvl="1" indent="-457200" algn="just" defTabSz="309555" fontAlgn="auto">
              <a:spcBef>
                <a:spcPts val="0"/>
              </a:spcBef>
              <a:spcAft>
                <a:spcPts val="0"/>
              </a:spcAft>
              <a:buFont typeface="+mj-lt"/>
              <a:buAutoNum type="alphaLcParenR"/>
            </a:pPr>
            <a:r>
              <a:rPr lang="es-CL" sz="2000" i="1" kern="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Minimización de impactos locales.</a:t>
            </a:r>
          </a:p>
          <a:p>
            <a:pPr marL="914400" lvl="1" indent="-457200" algn="just" defTabSz="309555" fontAlgn="auto">
              <a:spcBef>
                <a:spcPts val="0"/>
              </a:spcBef>
              <a:spcAft>
                <a:spcPts val="0"/>
              </a:spcAft>
              <a:buFont typeface="+mj-lt"/>
              <a:buAutoNum type="alphaLcParenR"/>
            </a:pPr>
            <a:r>
              <a:rPr lang="es-CL" sz="2000" i="1" kern="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Control de impactos globales</a:t>
            </a:r>
            <a:r>
              <a:rPr lang="es-CL" sz="2000" i="1" kern="0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  <a:endParaRPr lang="es-CL" sz="2000" i="1" kern="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" name="Shape 120">
            <a:extLst>
              <a:ext uri="{FF2B5EF4-FFF2-40B4-BE49-F238E27FC236}">
                <a16:creationId xmlns="" xmlns:a16="http://schemas.microsoft.com/office/drawing/2014/main" id="{3AB98F20-57DF-477A-BC42-5014F6F7DA98}"/>
              </a:ext>
            </a:extLst>
          </p:cNvPr>
          <p:cNvSpPr/>
          <p:nvPr/>
        </p:nvSpPr>
        <p:spPr>
          <a:xfrm>
            <a:off x="1793924" y="196784"/>
            <a:ext cx="7319596" cy="102335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19050" tIns="19050" rIns="19050" bIns="19050" anchor="ctr">
            <a:spAutoFit/>
          </a:bodyPr>
          <a:lstStyle/>
          <a:p>
            <a:pPr defTabSz="457178"/>
            <a:r>
              <a:rPr lang="es-ES" sz="3200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La evolución de la Política Energética: nuevos objetivos </a:t>
            </a:r>
          </a:p>
        </p:txBody>
      </p:sp>
    </p:spTree>
    <p:extLst>
      <p:ext uri="{BB962C8B-B14F-4D97-AF65-F5344CB8AC3E}">
        <p14:creationId xmlns:p14="http://schemas.microsoft.com/office/powerpoint/2010/main" val="880235511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3" name="pasted-image.pdf"/>
          <p:cNvPicPr>
            <a:picLocks noChangeAspect="1"/>
          </p:cNvPicPr>
          <p:nvPr/>
        </p:nvPicPr>
        <p:blipFill rotWithShape="1">
          <a:blip r:embed="rId3">
            <a:extLst/>
          </a:blip>
          <a:srcRect r="43354"/>
          <a:stretch/>
        </p:blipFill>
        <p:spPr>
          <a:xfrm>
            <a:off x="442896" y="1"/>
            <a:ext cx="1152908" cy="1097029"/>
          </a:xfrm>
          <a:prstGeom prst="rect">
            <a:avLst/>
          </a:prstGeom>
          <a:ln w="12700">
            <a:miter lim="400000"/>
          </a:ln>
        </p:spPr>
      </p:pic>
      <p:pic>
        <p:nvPicPr>
          <p:cNvPr id="124" name="pasted-image.pdf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441677" y="5083121"/>
            <a:ext cx="1097293" cy="60381"/>
          </a:xfrm>
          <a:prstGeom prst="rect">
            <a:avLst/>
          </a:prstGeom>
          <a:ln w="12700">
            <a:miter lim="400000"/>
          </a:ln>
        </p:spPr>
      </p:pic>
      <p:sp>
        <p:nvSpPr>
          <p:cNvPr id="2" name="Marcador de número de diapositiva 1">
            <a:extLst>
              <a:ext uri="{FF2B5EF4-FFF2-40B4-BE49-F238E27FC236}">
                <a16:creationId xmlns="" xmlns:a16="http://schemas.microsoft.com/office/drawing/2014/main" id="{8DE78E8D-746D-495D-84BB-86E74975DBEB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>
          <a:xfrm>
            <a:off x="4452601" y="4905376"/>
            <a:ext cx="117019" cy="207749"/>
          </a:xfrm>
        </p:spPr>
        <p:txBody>
          <a:bodyPr/>
          <a:lstStyle/>
          <a:p>
            <a:fld id="{86CB4B4D-7CA3-9044-876B-883B54F8677D}" type="slidenum">
              <a:rPr lang="es-CL" smtClean="0"/>
              <a:pPr/>
              <a:t>11</a:t>
            </a:fld>
            <a:endParaRPr lang="es-CL"/>
          </a:p>
        </p:txBody>
      </p:sp>
      <p:sp>
        <p:nvSpPr>
          <p:cNvPr id="6" name="Shape 121">
            <a:extLst>
              <a:ext uri="{FF2B5EF4-FFF2-40B4-BE49-F238E27FC236}">
                <a16:creationId xmlns="" xmlns:a16="http://schemas.microsoft.com/office/drawing/2014/main" id="{D8497379-5861-4B52-87C8-EB18BC6A0C93}"/>
              </a:ext>
            </a:extLst>
          </p:cNvPr>
          <p:cNvSpPr/>
          <p:nvPr/>
        </p:nvSpPr>
        <p:spPr>
          <a:xfrm>
            <a:off x="4436189" y="1504639"/>
            <a:ext cx="4254128" cy="280846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19050" tIns="19050" rIns="19050" bIns="19050" anchor="ctr">
            <a:spAutoFit/>
          </a:bodyPr>
          <a:lstStyle>
            <a:lvl1pPr algn="l">
              <a:defRPr>
                <a:solidFill>
                  <a:srgbClr val="FFFFFF"/>
                </a:solidFill>
                <a:latin typeface="gobCL"/>
                <a:ea typeface="gobCL"/>
                <a:cs typeface="gobCL"/>
                <a:sym typeface="gobCL"/>
              </a:defRPr>
            </a:lvl1pPr>
          </a:lstStyle>
          <a:p>
            <a:pPr marL="342900" indent="-342900" algn="just" defTabSz="309555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s-ES" sz="2000" b="1" kern="0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¿Qu</a:t>
            </a:r>
            <a:r>
              <a:rPr lang="es-ES" sz="2000" b="1" kern="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é</a:t>
            </a:r>
            <a:r>
              <a:rPr lang="es-ES" sz="2000" b="1" kern="0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energía queremos? Un desafío sustentable </a:t>
            </a:r>
            <a:r>
              <a:rPr lang="es-ES" sz="2000" kern="0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(Normas, energías renovables, ERNC, mecanismos de licitación abiertas por bloques)</a:t>
            </a:r>
          </a:p>
          <a:p>
            <a:pPr marL="342900" indent="-342900" algn="just" defTabSz="309555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s-ES" sz="2000" b="1" kern="0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Necesidad de una visión a largo plazo</a:t>
            </a:r>
          </a:p>
          <a:p>
            <a:pPr marL="342900" indent="-342900" algn="just" defTabSz="309555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s-ES" sz="2000" b="1" kern="0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Nuevo enfoque en Transmisión </a:t>
            </a:r>
            <a:r>
              <a:rPr lang="es-ES" sz="2000" kern="0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Hacia una carretera Eléctrica Pública: creación de Franjas fiscales. </a:t>
            </a:r>
          </a:p>
        </p:txBody>
      </p:sp>
      <p:sp>
        <p:nvSpPr>
          <p:cNvPr id="8" name="Shape 120">
            <a:extLst>
              <a:ext uri="{FF2B5EF4-FFF2-40B4-BE49-F238E27FC236}">
                <a16:creationId xmlns="" xmlns:a16="http://schemas.microsoft.com/office/drawing/2014/main" id="{3AB98F20-57DF-477A-BC42-5014F6F7DA98}"/>
              </a:ext>
            </a:extLst>
          </p:cNvPr>
          <p:cNvSpPr/>
          <p:nvPr/>
        </p:nvSpPr>
        <p:spPr>
          <a:xfrm>
            <a:off x="1793924" y="504560"/>
            <a:ext cx="7319596" cy="40780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19050" tIns="19050" rIns="19050" bIns="19050" anchor="ctr">
            <a:spAutoFit/>
          </a:bodyPr>
          <a:lstStyle/>
          <a:p>
            <a:pPr defTabSz="457178"/>
            <a:r>
              <a:rPr lang="es-ES" sz="2400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Empiezan los cambios: Movimiento Pendular </a:t>
            </a: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 rotWithShape="1">
          <a:blip r:embed="rId5"/>
          <a:srcRect l="22500" t="18874" r="23333" b="12945"/>
          <a:stretch/>
        </p:blipFill>
        <p:spPr>
          <a:xfrm>
            <a:off x="1295400" y="2605747"/>
            <a:ext cx="2919019" cy="2299628"/>
          </a:xfrm>
          <a:prstGeom prst="rect">
            <a:avLst/>
          </a:prstGeom>
        </p:spPr>
      </p:pic>
      <p:pic>
        <p:nvPicPr>
          <p:cNvPr id="9" name="Picture 2" descr="https://3c56910a-a-7b34e630-s-sites.googlegroups.com/a/parqueeolicochiloe.com/parque-eolico-chiloe/parque-eolico-chiloe/contexto-nacional/CADE_200.jpg?attachauth=ANoY7co9wDe_M6Q3oossCTTr6gzBGk4tZq9sfK0W0QgT7a2Ihz1UxVIYXUTYEJcmGP6fK7LOrqYmbwsfpftYuB7frN1xpdOXClsAtomTlnN1w3l0r8y_4AY7dg-diGod6UOgoJoEqtoBV5ivOpPf0Hec2_oKr4xfXPBQrIyZdVw_KTecMFDbS1dQycwgaslQ2FZBiRr7QgdDdQFsBIl4BuwvmPJXuJ3YOoP8Tajt4nNNFy8lYYfVM87wUwnAm31shEUc00rH7uc4nwE8eeohA1ziS8fv8l-huILa0HgFmrNcxtD271dhP9w%3D&amp;attredirects=0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104" y="1200150"/>
            <a:ext cx="1811300" cy="2345633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35078823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3" name="pasted-image.pdf"/>
          <p:cNvPicPr>
            <a:picLocks noChangeAspect="1"/>
          </p:cNvPicPr>
          <p:nvPr/>
        </p:nvPicPr>
        <p:blipFill rotWithShape="1">
          <a:blip r:embed="rId3">
            <a:extLst/>
          </a:blip>
          <a:srcRect r="43354"/>
          <a:stretch/>
        </p:blipFill>
        <p:spPr>
          <a:xfrm>
            <a:off x="442896" y="1"/>
            <a:ext cx="1152908" cy="1097029"/>
          </a:xfrm>
          <a:prstGeom prst="rect">
            <a:avLst/>
          </a:prstGeom>
          <a:ln w="12700">
            <a:miter lim="400000"/>
          </a:ln>
        </p:spPr>
      </p:pic>
      <p:pic>
        <p:nvPicPr>
          <p:cNvPr id="124" name="pasted-image.pdf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441677" y="5083121"/>
            <a:ext cx="1097293" cy="60381"/>
          </a:xfrm>
          <a:prstGeom prst="rect">
            <a:avLst/>
          </a:prstGeom>
          <a:ln w="12700">
            <a:miter lim="400000"/>
          </a:ln>
        </p:spPr>
      </p:pic>
      <p:sp>
        <p:nvSpPr>
          <p:cNvPr id="2" name="Marcador de número de diapositiva 1">
            <a:extLst>
              <a:ext uri="{FF2B5EF4-FFF2-40B4-BE49-F238E27FC236}">
                <a16:creationId xmlns="" xmlns:a16="http://schemas.microsoft.com/office/drawing/2014/main" id="{8DE78E8D-746D-495D-84BB-86E74975DBEB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>
          <a:xfrm>
            <a:off x="4452601" y="4905376"/>
            <a:ext cx="117019" cy="207749"/>
          </a:xfrm>
        </p:spPr>
        <p:txBody>
          <a:bodyPr/>
          <a:lstStyle/>
          <a:p>
            <a:fld id="{86CB4B4D-7CA3-9044-876B-883B54F8677D}" type="slidenum">
              <a:rPr lang="es-CL" smtClean="0"/>
              <a:pPr/>
              <a:t>12</a:t>
            </a:fld>
            <a:endParaRPr lang="es-CL"/>
          </a:p>
        </p:txBody>
      </p:sp>
      <p:sp>
        <p:nvSpPr>
          <p:cNvPr id="6" name="Shape 121">
            <a:extLst>
              <a:ext uri="{FF2B5EF4-FFF2-40B4-BE49-F238E27FC236}">
                <a16:creationId xmlns="" xmlns:a16="http://schemas.microsoft.com/office/drawing/2014/main" id="{D8497379-5861-4B52-87C8-EB18BC6A0C93}"/>
              </a:ext>
            </a:extLst>
          </p:cNvPr>
          <p:cNvSpPr/>
          <p:nvPr/>
        </p:nvSpPr>
        <p:spPr>
          <a:xfrm>
            <a:off x="4267200" y="1097032"/>
            <a:ext cx="4572000" cy="342401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19050" tIns="19050" rIns="19050" bIns="19050" anchor="ctr">
            <a:spAutoFit/>
          </a:bodyPr>
          <a:lstStyle>
            <a:lvl1pPr algn="l">
              <a:defRPr>
                <a:solidFill>
                  <a:srgbClr val="FFFFFF"/>
                </a:solidFill>
                <a:latin typeface="gobCL"/>
                <a:ea typeface="gobCL"/>
                <a:cs typeface="gobCL"/>
                <a:sym typeface="gobCL"/>
              </a:defRPr>
            </a:lvl1pPr>
          </a:lstStyle>
          <a:p>
            <a:pPr marL="342900" indent="-342900" algn="just" defTabSz="309555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s-ES" sz="2000" b="1" kern="0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Rol más activo del Estado en la planificación estratégica del sector</a:t>
            </a:r>
            <a:r>
              <a:rPr lang="es-ES" sz="2000" kern="0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pPr algn="just" defTabSz="309555" fontAlgn="auto">
              <a:spcBef>
                <a:spcPts val="0"/>
              </a:spcBef>
              <a:spcAft>
                <a:spcPts val="0"/>
              </a:spcAft>
            </a:pPr>
            <a:endParaRPr lang="es-ES" sz="2000" kern="0" dirty="0" smtClean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800100" lvl="1" indent="-342900" algn="just" defTabSz="309555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s-ES" sz="1600" kern="0" dirty="0" smtClean="0">
                <a:solidFill>
                  <a:srgbClr val="53585F">
                    <a:lumMod val="75000"/>
                  </a:srgb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¿Empresa Nacional de Energía? ENAP</a:t>
            </a:r>
            <a:r>
              <a:rPr lang="es-ES" sz="1600" kern="0" dirty="0">
                <a:solidFill>
                  <a:srgbClr val="53585F">
                    <a:lumMod val="75000"/>
                  </a:srgb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: ampliación de giro</a:t>
            </a:r>
          </a:p>
          <a:p>
            <a:pPr marL="800100" lvl="1" indent="-342900" algn="just" defTabSz="309555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s-ES" sz="1600" kern="0" dirty="0">
                <a:solidFill>
                  <a:srgbClr val="53585F">
                    <a:lumMod val="75000"/>
                  </a:srgb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Rol del Estado en Transmisión</a:t>
            </a:r>
          </a:p>
          <a:p>
            <a:pPr marL="800100" lvl="1" indent="-342900" algn="just" defTabSz="309555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s-ES" sz="1600" kern="0" dirty="0">
                <a:solidFill>
                  <a:srgbClr val="53585F">
                    <a:lumMod val="75000"/>
                  </a:srgb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CNE a cargo de Licitaciones</a:t>
            </a:r>
          </a:p>
          <a:p>
            <a:pPr marL="800100" lvl="1" indent="-342900" algn="just" defTabSz="309555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s-ES" sz="1600" kern="0" dirty="0">
                <a:solidFill>
                  <a:srgbClr val="53585F">
                    <a:lumMod val="75000"/>
                  </a:srgb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Gas Natural y chequeo </a:t>
            </a:r>
            <a:r>
              <a:rPr lang="es-ES" sz="1600" kern="0" dirty="0" smtClean="0">
                <a:solidFill>
                  <a:srgbClr val="53585F">
                    <a:lumMod val="75000"/>
                  </a:srgb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rentabilidad</a:t>
            </a:r>
            <a:endParaRPr lang="es-ES" sz="2000" kern="0" dirty="0" smtClean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just" defTabSz="309555" fontAlgn="auto">
              <a:spcBef>
                <a:spcPts val="0"/>
              </a:spcBef>
              <a:spcAft>
                <a:spcPts val="0"/>
              </a:spcAft>
            </a:pPr>
            <a:endParaRPr lang="es-ES" sz="2000" kern="0" dirty="0" smtClean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 algn="just" defTabSz="309555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s-ES" sz="2000" b="1" kern="0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Visión: Desarrollo energético confiable, sustentable, inclusivo y de precios razonables. </a:t>
            </a:r>
            <a:endParaRPr lang="es-ES" sz="2000" kern="0" dirty="0" smtClean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" name="Shape 120">
            <a:extLst>
              <a:ext uri="{FF2B5EF4-FFF2-40B4-BE49-F238E27FC236}">
                <a16:creationId xmlns="" xmlns:a16="http://schemas.microsoft.com/office/drawing/2014/main" id="{3AB98F20-57DF-477A-BC42-5014F6F7DA98}"/>
              </a:ext>
            </a:extLst>
          </p:cNvPr>
          <p:cNvSpPr/>
          <p:nvPr/>
        </p:nvSpPr>
        <p:spPr>
          <a:xfrm>
            <a:off x="1793924" y="504560"/>
            <a:ext cx="7319596" cy="40780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19050" tIns="19050" rIns="19050" bIns="19050" anchor="ctr">
            <a:spAutoFit/>
          </a:bodyPr>
          <a:lstStyle/>
          <a:p>
            <a:pPr defTabSz="457178"/>
            <a:r>
              <a:rPr lang="es-ES" sz="2400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Empiezan los cambios: Movimiento Pendular </a:t>
            </a: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5"/>
          <a:srcRect l="31011" t="8499" r="23333" b="24625"/>
          <a:stretch/>
        </p:blipFill>
        <p:spPr>
          <a:xfrm>
            <a:off x="441677" y="1407270"/>
            <a:ext cx="2319430" cy="2078880"/>
          </a:xfrm>
          <a:prstGeom prst="rect">
            <a:avLst/>
          </a:prstGeom>
        </p:spPr>
      </p:pic>
      <p:pic>
        <p:nvPicPr>
          <p:cNvPr id="3" name="Imagen 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981200" y="2277173"/>
            <a:ext cx="2115495" cy="25971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2557450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/>
          </p:nvPr>
        </p:nvSpPr>
        <p:spPr>
          <a:xfrm>
            <a:off x="685800" y="1504950"/>
            <a:ext cx="7696200" cy="666750"/>
          </a:xfrm>
        </p:spPr>
        <p:txBody>
          <a:bodyPr>
            <a:noAutofit/>
          </a:bodyPr>
          <a:lstStyle/>
          <a:p>
            <a:r>
              <a:rPr lang="es-CL" sz="5400" dirty="0" smtClean="0">
                <a:solidFill>
                  <a:schemeClr val="tx1"/>
                </a:solidFill>
                <a:latin typeface="Calibri" panose="020F0502020204030204" pitchFamily="34" charset="0"/>
                <a:ea typeface="gobCL"/>
                <a:cs typeface="Calibri" panose="020F0502020204030204" pitchFamily="34" charset="0"/>
                <a:sym typeface="gobCL"/>
              </a:rPr>
              <a:t>Análisis Institucional</a:t>
            </a:r>
            <a:br>
              <a:rPr lang="es-CL" sz="5400" dirty="0" smtClean="0">
                <a:solidFill>
                  <a:schemeClr val="tx1"/>
                </a:solidFill>
                <a:latin typeface="Calibri" panose="020F0502020204030204" pitchFamily="34" charset="0"/>
                <a:ea typeface="gobCL"/>
                <a:cs typeface="Calibri" panose="020F0502020204030204" pitchFamily="34" charset="0"/>
                <a:sym typeface="gobCL"/>
              </a:rPr>
            </a:br>
            <a:r>
              <a:rPr lang="es-CL" sz="5400" dirty="0" smtClean="0">
                <a:solidFill>
                  <a:schemeClr val="tx1"/>
                </a:solidFill>
                <a:latin typeface="Calibri" panose="020F0502020204030204" pitchFamily="34" charset="0"/>
                <a:ea typeface="gobCL"/>
                <a:cs typeface="Calibri" panose="020F0502020204030204" pitchFamily="34" charset="0"/>
                <a:sym typeface="gobCL"/>
              </a:rPr>
              <a:t/>
            </a:r>
            <a:br>
              <a:rPr lang="es-CL" sz="5400" dirty="0" smtClean="0">
                <a:solidFill>
                  <a:schemeClr val="tx1"/>
                </a:solidFill>
                <a:latin typeface="Calibri" panose="020F0502020204030204" pitchFamily="34" charset="0"/>
                <a:ea typeface="gobCL"/>
                <a:cs typeface="Calibri" panose="020F0502020204030204" pitchFamily="34" charset="0"/>
                <a:sym typeface="gobCL"/>
              </a:rPr>
            </a:br>
            <a:endParaRPr lang="es-CL" sz="5400" dirty="0">
              <a:solidFill>
                <a:schemeClr val="tx1"/>
              </a:solidFill>
              <a:latin typeface="Calibri" panose="020F0502020204030204" pitchFamily="34" charset="0"/>
              <a:ea typeface="gobCL"/>
              <a:cs typeface="Calibri" panose="020F0502020204030204" pitchFamily="34" charset="0"/>
              <a:sym typeface="gobCL"/>
            </a:endParaRP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B977E711-F5B4-4773-8AF4-B910148A62A4}" type="slidenum">
              <a:rPr lang="en-US" smtClean="0"/>
              <a:pPr>
                <a:defRPr/>
              </a:pPr>
              <a:t>13</a:t>
            </a:fld>
            <a:endParaRPr lang="en-US" dirty="0"/>
          </a:p>
        </p:txBody>
      </p:sp>
      <p:pic>
        <p:nvPicPr>
          <p:cNvPr id="8" name="pasted-image.pdf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441677" y="5083121"/>
            <a:ext cx="1097293" cy="60381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220131986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n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438" t="28990" r="49213" b="14983"/>
          <a:stretch>
            <a:fillRect/>
          </a:stretch>
        </p:blipFill>
        <p:spPr bwMode="auto">
          <a:xfrm>
            <a:off x="8229600" y="2152916"/>
            <a:ext cx="887286" cy="15618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3" name="pasted-image.pdf"/>
          <p:cNvPicPr>
            <a:picLocks noChangeAspect="1"/>
          </p:cNvPicPr>
          <p:nvPr/>
        </p:nvPicPr>
        <p:blipFill rotWithShape="1">
          <a:blip r:embed="rId4">
            <a:extLst/>
          </a:blip>
          <a:srcRect r="43354"/>
          <a:stretch/>
        </p:blipFill>
        <p:spPr>
          <a:xfrm>
            <a:off x="442896" y="1"/>
            <a:ext cx="1152908" cy="1097029"/>
          </a:xfrm>
          <a:prstGeom prst="rect">
            <a:avLst/>
          </a:prstGeom>
          <a:ln w="12700">
            <a:miter lim="400000"/>
          </a:ln>
        </p:spPr>
      </p:pic>
      <p:pic>
        <p:nvPicPr>
          <p:cNvPr id="124" name="pasted-image.pdf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441677" y="5083121"/>
            <a:ext cx="1097293" cy="60381"/>
          </a:xfrm>
          <a:prstGeom prst="rect">
            <a:avLst/>
          </a:prstGeom>
          <a:ln w="12700">
            <a:miter lim="400000"/>
          </a:ln>
        </p:spPr>
      </p:pic>
      <p:sp>
        <p:nvSpPr>
          <p:cNvPr id="2" name="Marcador de número de diapositiva 1">
            <a:extLst>
              <a:ext uri="{FF2B5EF4-FFF2-40B4-BE49-F238E27FC236}">
                <a16:creationId xmlns="" xmlns:a16="http://schemas.microsoft.com/office/drawing/2014/main" id="{8DE78E8D-746D-495D-84BB-86E74975DBEB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>
          <a:xfrm>
            <a:off x="4531084" y="4905376"/>
            <a:ext cx="38536" cy="207749"/>
          </a:xfrm>
        </p:spPr>
        <p:txBody>
          <a:bodyPr/>
          <a:lstStyle/>
          <a:p>
            <a:endParaRPr lang="es-CL" dirty="0"/>
          </a:p>
        </p:txBody>
      </p:sp>
      <p:sp>
        <p:nvSpPr>
          <p:cNvPr id="8" name="Shape 120">
            <a:extLst>
              <a:ext uri="{FF2B5EF4-FFF2-40B4-BE49-F238E27FC236}">
                <a16:creationId xmlns="" xmlns:a16="http://schemas.microsoft.com/office/drawing/2014/main" id="{3AB98F20-57DF-477A-BC42-5014F6F7DA98}"/>
              </a:ext>
            </a:extLst>
          </p:cNvPr>
          <p:cNvSpPr/>
          <p:nvPr/>
        </p:nvSpPr>
        <p:spPr>
          <a:xfrm>
            <a:off x="1793924" y="57150"/>
            <a:ext cx="7319596" cy="40780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19050" tIns="19050" rIns="19050" bIns="19050" anchor="ctr">
            <a:spAutoFit/>
          </a:bodyPr>
          <a:lstStyle/>
          <a:p>
            <a:pPr defTabSz="457178"/>
            <a:r>
              <a:rPr lang="es-ES" sz="2400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Evolución de la Política Energética en el contexto histórico</a:t>
            </a:r>
          </a:p>
        </p:txBody>
      </p:sp>
      <p:pic>
        <p:nvPicPr>
          <p:cNvPr id="7" name="6 Imagen"/>
          <p:cNvPicPr/>
          <p:nvPr/>
        </p:nvPicPr>
        <p:blipFill rotWithShape="1">
          <a:blip r:embed="rId6"/>
          <a:srcRect l="3416" t="29227" r="4898" b="19807"/>
          <a:stretch/>
        </p:blipFill>
        <p:spPr bwMode="auto">
          <a:xfrm>
            <a:off x="152400" y="1581150"/>
            <a:ext cx="8153399" cy="271272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3" name="2 CuadroTexto"/>
          <p:cNvSpPr txBox="1"/>
          <p:nvPr/>
        </p:nvSpPr>
        <p:spPr>
          <a:xfrm>
            <a:off x="2286000" y="3943350"/>
            <a:ext cx="1676400" cy="24109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s-CL" sz="900" b="1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rPr>
              <a:t>(SUBDERE/CNE)</a:t>
            </a:r>
            <a:endParaRPr kumimoji="0" lang="es-CL" sz="9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cxnSp>
        <p:nvCxnSpPr>
          <p:cNvPr id="5" name="4 Conector recto de flecha"/>
          <p:cNvCxnSpPr/>
          <p:nvPr/>
        </p:nvCxnSpPr>
        <p:spPr>
          <a:xfrm>
            <a:off x="3048000" y="1645355"/>
            <a:ext cx="228600" cy="507561"/>
          </a:xfrm>
          <a:prstGeom prst="straightConnector1">
            <a:avLst/>
          </a:prstGeom>
          <a:noFill/>
          <a:ln w="25400" cap="flat">
            <a:solidFill>
              <a:srgbClr val="000000"/>
            </a:solidFill>
            <a:prstDash val="solid"/>
            <a:miter lim="400000"/>
            <a:tailEnd type="arrow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10" name="9 CuadroTexto"/>
          <p:cNvSpPr txBox="1"/>
          <p:nvPr/>
        </p:nvSpPr>
        <p:spPr>
          <a:xfrm>
            <a:off x="1830613" y="1074612"/>
            <a:ext cx="1709401" cy="74892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s-CL" sz="14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rPr>
              <a:t>Gas natural</a:t>
            </a:r>
          </a:p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s-CL" sz="14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rPr>
              <a:t>argentino</a:t>
            </a:r>
          </a:p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s-CL" sz="1400" dirty="0" smtClean="0">
                <a:solidFill>
                  <a:srgbClr val="000000"/>
                </a:solidFill>
                <a:latin typeface="+mn-lt"/>
                <a:ea typeface="+mn-ea"/>
                <a:sym typeface="Helvetica Light"/>
              </a:rPr>
              <a:t>(1996)</a:t>
            </a:r>
            <a:endParaRPr kumimoji="0" lang="es-CL" sz="14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sp>
        <p:nvSpPr>
          <p:cNvPr id="13" name="12 CuadroTexto"/>
          <p:cNvSpPr txBox="1"/>
          <p:nvPr/>
        </p:nvSpPr>
        <p:spPr>
          <a:xfrm>
            <a:off x="3415451" y="4363993"/>
            <a:ext cx="1232324" cy="53347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s-CL" sz="1400" b="1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rPr>
              <a:t>Sequía </a:t>
            </a:r>
          </a:p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s-CL" sz="1400" b="1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rPr>
              <a:t>1998-1999</a:t>
            </a:r>
          </a:p>
        </p:txBody>
      </p:sp>
      <p:cxnSp>
        <p:nvCxnSpPr>
          <p:cNvPr id="14" name="13 Conector recto de flecha"/>
          <p:cNvCxnSpPr/>
          <p:nvPr/>
        </p:nvCxnSpPr>
        <p:spPr>
          <a:xfrm>
            <a:off x="7451099" y="1716852"/>
            <a:ext cx="0" cy="356360"/>
          </a:xfrm>
          <a:prstGeom prst="straightConnector1">
            <a:avLst/>
          </a:prstGeom>
          <a:noFill/>
          <a:ln w="25400" cap="flat">
            <a:solidFill>
              <a:srgbClr val="000000"/>
            </a:solidFill>
            <a:prstDash val="solid"/>
            <a:miter lim="400000"/>
            <a:tailEnd type="arrow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5" name="14 Conector recto de flecha"/>
          <p:cNvCxnSpPr/>
          <p:nvPr/>
        </p:nvCxnSpPr>
        <p:spPr>
          <a:xfrm flipH="1">
            <a:off x="3902700" y="1179051"/>
            <a:ext cx="212100" cy="537801"/>
          </a:xfrm>
          <a:prstGeom prst="straightConnector1">
            <a:avLst/>
          </a:prstGeom>
          <a:noFill/>
          <a:ln w="25400" cap="flat">
            <a:solidFill>
              <a:srgbClr val="000000"/>
            </a:solidFill>
            <a:prstDash val="solid"/>
            <a:miter lim="400000"/>
            <a:tailEnd type="arrow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16" name="15 CuadroTexto"/>
          <p:cNvSpPr txBox="1"/>
          <p:nvPr/>
        </p:nvSpPr>
        <p:spPr>
          <a:xfrm>
            <a:off x="3674100" y="701189"/>
            <a:ext cx="1557001" cy="53347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s-CL" sz="1400" b="1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sym typeface="Helvetica Light"/>
              </a:rPr>
              <a:t>Crisis del Gas</a:t>
            </a:r>
          </a:p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s-CL" sz="1400" b="1" dirty="0" smtClean="0">
                <a:solidFill>
                  <a:srgbClr val="000000"/>
                </a:solidFill>
                <a:latin typeface="+mn-lt"/>
                <a:ea typeface="+mn-ea"/>
                <a:sym typeface="Helvetica Light"/>
              </a:rPr>
              <a:t>(2004)</a:t>
            </a:r>
            <a:endParaRPr kumimoji="0" lang="es-CL" sz="14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sym typeface="Helvetica Light"/>
            </a:endParaRPr>
          </a:p>
        </p:txBody>
      </p:sp>
      <p:sp>
        <p:nvSpPr>
          <p:cNvPr id="17" name="16 CuadroTexto"/>
          <p:cNvSpPr txBox="1"/>
          <p:nvPr/>
        </p:nvSpPr>
        <p:spPr>
          <a:xfrm>
            <a:off x="6788102" y="967929"/>
            <a:ext cx="1557001" cy="74892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s-CL" sz="14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rPr>
              <a:t>Interconexión SIC-SING</a:t>
            </a:r>
          </a:p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s-CL" sz="1400" dirty="0" smtClean="0">
                <a:solidFill>
                  <a:srgbClr val="000000"/>
                </a:solidFill>
                <a:latin typeface="+mn-lt"/>
                <a:ea typeface="+mn-ea"/>
                <a:sym typeface="Helvetica Light"/>
              </a:rPr>
              <a:t>(2017)</a:t>
            </a:r>
            <a:endParaRPr kumimoji="0" lang="es-CL" sz="14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cxnSp>
        <p:nvCxnSpPr>
          <p:cNvPr id="18" name="17 Conector recto de flecha"/>
          <p:cNvCxnSpPr/>
          <p:nvPr/>
        </p:nvCxnSpPr>
        <p:spPr>
          <a:xfrm flipV="1">
            <a:off x="1571770" y="3333750"/>
            <a:ext cx="480869" cy="850693"/>
          </a:xfrm>
          <a:prstGeom prst="straightConnector1">
            <a:avLst/>
          </a:prstGeom>
          <a:noFill/>
          <a:ln w="25400" cap="flat">
            <a:solidFill>
              <a:srgbClr val="000000"/>
            </a:solidFill>
            <a:prstDash val="solid"/>
            <a:miter lim="400000"/>
            <a:tailEnd type="arrow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20" name="19 Conector recto de flecha"/>
          <p:cNvCxnSpPr/>
          <p:nvPr/>
        </p:nvCxnSpPr>
        <p:spPr>
          <a:xfrm flipH="1" flipV="1">
            <a:off x="4003246" y="3333750"/>
            <a:ext cx="507864" cy="590066"/>
          </a:xfrm>
          <a:prstGeom prst="straightConnector1">
            <a:avLst/>
          </a:prstGeom>
          <a:noFill/>
          <a:ln w="25400" cap="flat">
            <a:solidFill>
              <a:srgbClr val="000000"/>
            </a:solidFill>
            <a:prstDash val="solid"/>
            <a:miter lim="400000"/>
            <a:tailEnd type="arrow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21" name="20 CuadroTexto"/>
          <p:cNvSpPr txBox="1"/>
          <p:nvPr/>
        </p:nvSpPr>
        <p:spPr>
          <a:xfrm>
            <a:off x="4054701" y="3928536"/>
            <a:ext cx="1557001" cy="53347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s-CL" sz="1400" dirty="0" err="1" smtClean="0">
                <a:solidFill>
                  <a:srgbClr val="000000"/>
                </a:solidFill>
                <a:latin typeface="+mn-lt"/>
                <a:ea typeface="+mn-ea"/>
                <a:sym typeface="Helvetica Light"/>
              </a:rPr>
              <a:t>Ralco</a:t>
            </a:r>
            <a:endParaRPr kumimoji="0" lang="es-CL" sz="1400" b="0" i="0" u="none" strike="noStrike" cap="none" spc="0" normalizeH="0" baseline="0" dirty="0" smtClean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Helvetica Light"/>
            </a:endParaRPr>
          </a:p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s-CL" sz="1400" dirty="0" smtClean="0">
                <a:solidFill>
                  <a:srgbClr val="000000"/>
                </a:solidFill>
                <a:latin typeface="+mn-lt"/>
                <a:ea typeface="+mn-ea"/>
                <a:sym typeface="Helvetica Light"/>
              </a:rPr>
              <a:t>(2004)</a:t>
            </a:r>
            <a:endParaRPr kumimoji="0" lang="es-CL" sz="14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sp>
        <p:nvSpPr>
          <p:cNvPr id="22" name="21 CuadroTexto"/>
          <p:cNvSpPr txBox="1"/>
          <p:nvPr/>
        </p:nvSpPr>
        <p:spPr>
          <a:xfrm>
            <a:off x="5231101" y="859168"/>
            <a:ext cx="1557001" cy="96436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s-CL" sz="14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rPr>
              <a:t>GNL Quintero (2009) y Mejillones</a:t>
            </a:r>
          </a:p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s-CL" sz="1400" dirty="0" smtClean="0">
                <a:solidFill>
                  <a:srgbClr val="000000"/>
                </a:solidFill>
                <a:latin typeface="+mn-lt"/>
                <a:ea typeface="+mn-ea"/>
                <a:sym typeface="Helvetica Light"/>
              </a:rPr>
              <a:t>(2010)</a:t>
            </a:r>
            <a:endParaRPr kumimoji="0" lang="es-CL" sz="14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cxnSp>
        <p:nvCxnSpPr>
          <p:cNvPr id="23" name="22 Conector recto de flecha"/>
          <p:cNvCxnSpPr/>
          <p:nvPr/>
        </p:nvCxnSpPr>
        <p:spPr>
          <a:xfrm flipH="1" flipV="1">
            <a:off x="3648228" y="3333750"/>
            <a:ext cx="168387" cy="900774"/>
          </a:xfrm>
          <a:prstGeom prst="straightConnector1">
            <a:avLst/>
          </a:prstGeom>
          <a:noFill/>
          <a:ln w="25400" cap="flat">
            <a:solidFill>
              <a:srgbClr val="000000"/>
            </a:solidFill>
            <a:prstDash val="solid"/>
            <a:miter lim="400000"/>
            <a:tailEnd type="arrow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29" name="28 Conector recto de flecha"/>
          <p:cNvCxnSpPr/>
          <p:nvPr/>
        </p:nvCxnSpPr>
        <p:spPr>
          <a:xfrm>
            <a:off x="5638800" y="1645355"/>
            <a:ext cx="0" cy="356360"/>
          </a:xfrm>
          <a:prstGeom prst="straightConnector1">
            <a:avLst/>
          </a:prstGeom>
          <a:noFill/>
          <a:ln w="25400" cap="flat">
            <a:solidFill>
              <a:srgbClr val="000000"/>
            </a:solidFill>
            <a:prstDash val="solid"/>
            <a:miter lim="400000"/>
            <a:tailEnd type="arrow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31" name="30 CuadroTexto"/>
          <p:cNvSpPr txBox="1"/>
          <p:nvPr/>
        </p:nvSpPr>
        <p:spPr>
          <a:xfrm>
            <a:off x="587709" y="4308631"/>
            <a:ext cx="1557001" cy="74892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s-CL" sz="14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rPr>
              <a:t>Cumbre de la Tierra en Rio </a:t>
            </a:r>
          </a:p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s-CL" sz="14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rPr>
              <a:t>1992. </a:t>
            </a:r>
          </a:p>
        </p:txBody>
      </p:sp>
      <p:sp>
        <p:nvSpPr>
          <p:cNvPr id="32" name="31 CuadroTexto"/>
          <p:cNvSpPr txBox="1"/>
          <p:nvPr/>
        </p:nvSpPr>
        <p:spPr>
          <a:xfrm>
            <a:off x="6207377" y="4119656"/>
            <a:ext cx="1557001" cy="53347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s-CL" sz="14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rPr>
              <a:t>Acuerdo de Paris </a:t>
            </a:r>
          </a:p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s-CL" sz="14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rPr>
              <a:t>(2016)</a:t>
            </a:r>
          </a:p>
        </p:txBody>
      </p:sp>
      <p:cxnSp>
        <p:nvCxnSpPr>
          <p:cNvPr id="33" name="32 Conector recto de flecha"/>
          <p:cNvCxnSpPr/>
          <p:nvPr/>
        </p:nvCxnSpPr>
        <p:spPr>
          <a:xfrm flipV="1">
            <a:off x="7086600" y="3575071"/>
            <a:ext cx="0" cy="418132"/>
          </a:xfrm>
          <a:prstGeom prst="straightConnector1">
            <a:avLst/>
          </a:prstGeom>
          <a:noFill/>
          <a:ln w="25400" cap="flat">
            <a:solidFill>
              <a:srgbClr val="000000"/>
            </a:solidFill>
            <a:prstDash val="solid"/>
            <a:miter lim="400000"/>
            <a:tailEnd type="arrow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28" name="30 CuadroTexto"/>
          <p:cNvSpPr txBox="1"/>
          <p:nvPr/>
        </p:nvSpPr>
        <p:spPr>
          <a:xfrm>
            <a:off x="1976826" y="4579646"/>
            <a:ext cx="1557001" cy="53347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s-CL" sz="14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rPr>
              <a:t>Ley 19.300 Medio</a:t>
            </a:r>
            <a:r>
              <a:rPr kumimoji="0" lang="es-CL" sz="1400" b="0" i="0" u="none" strike="noStrike" cap="none" spc="0" normalizeH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rPr>
              <a:t> Ambiente</a:t>
            </a:r>
            <a:endParaRPr kumimoji="0" lang="es-CL" sz="1400" b="0" i="0" u="none" strike="noStrike" cap="none" spc="0" normalizeH="0" baseline="0" dirty="0" smtClean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cxnSp>
        <p:nvCxnSpPr>
          <p:cNvPr id="30" name="17 Conector recto de flecha"/>
          <p:cNvCxnSpPr/>
          <p:nvPr/>
        </p:nvCxnSpPr>
        <p:spPr>
          <a:xfrm flipV="1">
            <a:off x="2747536" y="4195275"/>
            <a:ext cx="101484" cy="384371"/>
          </a:xfrm>
          <a:prstGeom prst="straightConnector1">
            <a:avLst/>
          </a:prstGeom>
          <a:noFill/>
          <a:ln w="25400" cap="flat">
            <a:solidFill>
              <a:srgbClr val="000000"/>
            </a:solidFill>
            <a:prstDash val="solid"/>
            <a:miter lim="400000"/>
            <a:tailEnd type="arrow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</p:spTree>
    <p:extLst>
      <p:ext uri="{BB962C8B-B14F-4D97-AF65-F5344CB8AC3E}">
        <p14:creationId xmlns:p14="http://schemas.microsoft.com/office/powerpoint/2010/main" val="3431754773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n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438" t="28990" r="49213" b="14983"/>
          <a:stretch>
            <a:fillRect/>
          </a:stretch>
        </p:blipFill>
        <p:spPr bwMode="auto">
          <a:xfrm>
            <a:off x="8229600" y="2152916"/>
            <a:ext cx="887286" cy="15618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3" name="pasted-image.pdf"/>
          <p:cNvPicPr>
            <a:picLocks noChangeAspect="1"/>
          </p:cNvPicPr>
          <p:nvPr/>
        </p:nvPicPr>
        <p:blipFill rotWithShape="1">
          <a:blip r:embed="rId4">
            <a:extLst/>
          </a:blip>
          <a:srcRect r="43354"/>
          <a:stretch/>
        </p:blipFill>
        <p:spPr>
          <a:xfrm>
            <a:off x="442896" y="1"/>
            <a:ext cx="1152908" cy="1097029"/>
          </a:xfrm>
          <a:prstGeom prst="rect">
            <a:avLst/>
          </a:prstGeom>
          <a:ln w="12700">
            <a:miter lim="400000"/>
          </a:ln>
        </p:spPr>
      </p:pic>
      <p:pic>
        <p:nvPicPr>
          <p:cNvPr id="124" name="pasted-image.pdf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441677" y="5083121"/>
            <a:ext cx="1097293" cy="60381"/>
          </a:xfrm>
          <a:prstGeom prst="rect">
            <a:avLst/>
          </a:prstGeom>
          <a:ln w="12700">
            <a:miter lim="400000"/>
          </a:ln>
        </p:spPr>
      </p:pic>
      <p:sp>
        <p:nvSpPr>
          <p:cNvPr id="2" name="Marcador de número de diapositiva 1">
            <a:extLst>
              <a:ext uri="{FF2B5EF4-FFF2-40B4-BE49-F238E27FC236}">
                <a16:creationId xmlns="" xmlns:a16="http://schemas.microsoft.com/office/drawing/2014/main" id="{8DE78E8D-746D-495D-84BB-86E74975DBEB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>
          <a:xfrm>
            <a:off x="4531084" y="4905376"/>
            <a:ext cx="38536" cy="207749"/>
          </a:xfrm>
        </p:spPr>
        <p:txBody>
          <a:bodyPr/>
          <a:lstStyle/>
          <a:p>
            <a:endParaRPr lang="es-CL" dirty="0"/>
          </a:p>
        </p:txBody>
      </p:sp>
      <p:sp>
        <p:nvSpPr>
          <p:cNvPr id="8" name="Shape 120">
            <a:extLst>
              <a:ext uri="{FF2B5EF4-FFF2-40B4-BE49-F238E27FC236}">
                <a16:creationId xmlns="" xmlns:a16="http://schemas.microsoft.com/office/drawing/2014/main" id="{3AB98F20-57DF-477A-BC42-5014F6F7DA98}"/>
              </a:ext>
            </a:extLst>
          </p:cNvPr>
          <p:cNvSpPr/>
          <p:nvPr/>
        </p:nvSpPr>
        <p:spPr>
          <a:xfrm>
            <a:off x="1793924" y="57150"/>
            <a:ext cx="7319596" cy="40780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19050" tIns="19050" rIns="19050" bIns="19050" anchor="ctr">
            <a:spAutoFit/>
          </a:bodyPr>
          <a:lstStyle/>
          <a:p>
            <a:pPr defTabSz="457178"/>
            <a:r>
              <a:rPr lang="es-ES" sz="2400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Evolución de la Política Energética y su institucionalidad</a:t>
            </a:r>
          </a:p>
        </p:txBody>
      </p:sp>
      <p:pic>
        <p:nvPicPr>
          <p:cNvPr id="7" name="6 Imagen"/>
          <p:cNvPicPr/>
          <p:nvPr/>
        </p:nvPicPr>
        <p:blipFill rotWithShape="1">
          <a:blip r:embed="rId6"/>
          <a:srcRect l="3416" t="29227" r="4898" b="19807"/>
          <a:stretch/>
        </p:blipFill>
        <p:spPr bwMode="auto">
          <a:xfrm>
            <a:off x="152400" y="1581150"/>
            <a:ext cx="8153399" cy="271272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3" name="2 CuadroTexto"/>
          <p:cNvSpPr txBox="1"/>
          <p:nvPr/>
        </p:nvSpPr>
        <p:spPr>
          <a:xfrm>
            <a:off x="2286000" y="3943350"/>
            <a:ext cx="1676400" cy="24109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s-CL" sz="900" b="1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rPr>
              <a:t>(SUBDERE/CNE)</a:t>
            </a:r>
            <a:endParaRPr kumimoji="0" lang="es-CL" sz="9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cxnSp>
        <p:nvCxnSpPr>
          <p:cNvPr id="5" name="4 Conector recto de flecha"/>
          <p:cNvCxnSpPr/>
          <p:nvPr/>
        </p:nvCxnSpPr>
        <p:spPr>
          <a:xfrm>
            <a:off x="3657600" y="1375333"/>
            <a:ext cx="0" cy="356360"/>
          </a:xfrm>
          <a:prstGeom prst="straightConnector1">
            <a:avLst/>
          </a:prstGeom>
          <a:noFill/>
          <a:ln w="25400" cap="flat">
            <a:solidFill>
              <a:srgbClr val="000000"/>
            </a:solidFill>
            <a:prstDash val="solid"/>
            <a:miter lim="400000"/>
            <a:tailEnd type="arrow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10" name="9 CuadroTexto"/>
          <p:cNvSpPr txBox="1"/>
          <p:nvPr/>
        </p:nvSpPr>
        <p:spPr>
          <a:xfrm>
            <a:off x="2895600" y="804590"/>
            <a:ext cx="1557001" cy="53347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s-CL" sz="14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rPr>
              <a:t>Panel de Expertos</a:t>
            </a:r>
          </a:p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s-CL" sz="1400" dirty="0" smtClean="0">
                <a:solidFill>
                  <a:srgbClr val="000000"/>
                </a:solidFill>
                <a:latin typeface="+mn-lt"/>
                <a:ea typeface="+mn-ea"/>
                <a:sym typeface="Helvetica Light"/>
              </a:rPr>
              <a:t>(2004)</a:t>
            </a:r>
            <a:endParaRPr kumimoji="0" lang="es-CL" sz="14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sp>
        <p:nvSpPr>
          <p:cNvPr id="13" name="12 CuadroTexto"/>
          <p:cNvSpPr txBox="1"/>
          <p:nvPr/>
        </p:nvSpPr>
        <p:spPr>
          <a:xfrm>
            <a:off x="6672599" y="967929"/>
            <a:ext cx="1557001" cy="74892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s-CL" sz="14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rPr>
              <a:t>Coordinador Eléctrico </a:t>
            </a:r>
          </a:p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s-CL" sz="1400" dirty="0" smtClean="0">
                <a:solidFill>
                  <a:srgbClr val="000000"/>
                </a:solidFill>
                <a:latin typeface="+mn-lt"/>
                <a:ea typeface="+mn-ea"/>
                <a:sym typeface="Helvetica Light"/>
              </a:rPr>
              <a:t>(2017)</a:t>
            </a:r>
            <a:endParaRPr kumimoji="0" lang="es-CL" sz="14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cxnSp>
        <p:nvCxnSpPr>
          <p:cNvPr id="14" name="13 Conector recto de flecha"/>
          <p:cNvCxnSpPr/>
          <p:nvPr/>
        </p:nvCxnSpPr>
        <p:spPr>
          <a:xfrm>
            <a:off x="7451099" y="1716852"/>
            <a:ext cx="0" cy="356360"/>
          </a:xfrm>
          <a:prstGeom prst="straightConnector1">
            <a:avLst/>
          </a:prstGeom>
          <a:noFill/>
          <a:ln w="25400" cap="flat">
            <a:solidFill>
              <a:srgbClr val="000000"/>
            </a:solidFill>
            <a:prstDash val="solid"/>
            <a:miter lim="400000"/>
            <a:tailEnd type="arrow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5" name="14 Conector recto de flecha"/>
          <p:cNvCxnSpPr/>
          <p:nvPr/>
        </p:nvCxnSpPr>
        <p:spPr>
          <a:xfrm>
            <a:off x="5791200" y="1605939"/>
            <a:ext cx="0" cy="356360"/>
          </a:xfrm>
          <a:prstGeom prst="straightConnector1">
            <a:avLst/>
          </a:prstGeom>
          <a:noFill/>
          <a:ln w="25400" cap="flat">
            <a:solidFill>
              <a:srgbClr val="000000"/>
            </a:solidFill>
            <a:prstDash val="solid"/>
            <a:miter lim="400000"/>
            <a:tailEnd type="arrow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16" name="15 CuadroTexto"/>
          <p:cNvSpPr txBox="1"/>
          <p:nvPr/>
        </p:nvSpPr>
        <p:spPr>
          <a:xfrm>
            <a:off x="4973896" y="426129"/>
            <a:ext cx="1557001" cy="117981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s-CL" sz="14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rPr>
              <a:t>Ministerio de Energía / Consejo de Ministros Sustentabilidad</a:t>
            </a:r>
          </a:p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s-CL" sz="1400" dirty="0" smtClean="0">
                <a:solidFill>
                  <a:srgbClr val="000000"/>
                </a:solidFill>
                <a:latin typeface="+mn-lt"/>
                <a:ea typeface="+mn-ea"/>
                <a:sym typeface="Helvetica Light"/>
              </a:rPr>
              <a:t>(2010)</a:t>
            </a:r>
            <a:endParaRPr kumimoji="0" lang="es-CL" sz="14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sp>
        <p:nvSpPr>
          <p:cNvPr id="17" name="16 CuadroTexto"/>
          <p:cNvSpPr txBox="1"/>
          <p:nvPr/>
        </p:nvSpPr>
        <p:spPr>
          <a:xfrm>
            <a:off x="4996199" y="4186148"/>
            <a:ext cx="1557001" cy="96436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s-CL" sz="14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rPr>
              <a:t>Agencia Chilena de Eficiencia Energética</a:t>
            </a:r>
          </a:p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s-CL" sz="1400" dirty="0" smtClean="0">
                <a:solidFill>
                  <a:srgbClr val="000000"/>
                </a:solidFill>
                <a:latin typeface="+mn-lt"/>
                <a:ea typeface="+mn-ea"/>
                <a:sym typeface="Helvetica Light"/>
              </a:rPr>
              <a:t>(2010)</a:t>
            </a:r>
            <a:endParaRPr kumimoji="0" lang="es-CL" sz="14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cxnSp>
        <p:nvCxnSpPr>
          <p:cNvPr id="18" name="17 Conector recto de flecha"/>
          <p:cNvCxnSpPr/>
          <p:nvPr/>
        </p:nvCxnSpPr>
        <p:spPr>
          <a:xfrm flipV="1">
            <a:off x="5791200" y="3839692"/>
            <a:ext cx="0" cy="418132"/>
          </a:xfrm>
          <a:prstGeom prst="straightConnector1">
            <a:avLst/>
          </a:prstGeom>
          <a:noFill/>
          <a:ln w="25400" cap="flat">
            <a:solidFill>
              <a:srgbClr val="000000"/>
            </a:solidFill>
            <a:prstDash val="solid"/>
            <a:miter lim="400000"/>
            <a:tailEnd type="arrow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20" name="19 Conector recto de flecha"/>
          <p:cNvCxnSpPr/>
          <p:nvPr/>
        </p:nvCxnSpPr>
        <p:spPr>
          <a:xfrm flipV="1">
            <a:off x="7924800" y="3734284"/>
            <a:ext cx="0" cy="418132"/>
          </a:xfrm>
          <a:prstGeom prst="straightConnector1">
            <a:avLst/>
          </a:prstGeom>
          <a:noFill/>
          <a:ln w="25400" cap="flat">
            <a:solidFill>
              <a:srgbClr val="000000"/>
            </a:solidFill>
            <a:prstDash val="solid"/>
            <a:miter lim="400000"/>
            <a:tailEnd type="arrow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21" name="20 CuadroTexto"/>
          <p:cNvSpPr txBox="1"/>
          <p:nvPr/>
        </p:nvSpPr>
        <p:spPr>
          <a:xfrm>
            <a:off x="7315200" y="4163014"/>
            <a:ext cx="1557001" cy="96436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s-CL" sz="14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rPr>
              <a:t>Agencia de Sostenibilidad</a:t>
            </a:r>
          </a:p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s-CL" sz="14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rPr>
              <a:t>Energética</a:t>
            </a:r>
          </a:p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s-CL" sz="1400" dirty="0" smtClean="0">
                <a:solidFill>
                  <a:srgbClr val="000000"/>
                </a:solidFill>
                <a:latin typeface="+mn-lt"/>
                <a:ea typeface="+mn-ea"/>
                <a:sym typeface="Helvetica Light"/>
              </a:rPr>
              <a:t>(2018)</a:t>
            </a:r>
            <a:endParaRPr kumimoji="0" lang="es-CL" sz="14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sp>
        <p:nvSpPr>
          <p:cNvPr id="22" name="21 CuadroTexto"/>
          <p:cNvSpPr txBox="1"/>
          <p:nvPr/>
        </p:nvSpPr>
        <p:spPr>
          <a:xfrm>
            <a:off x="3124201" y="4074011"/>
            <a:ext cx="1633200" cy="96436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s-CL" sz="14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rPr>
              <a:t>Programa País de Eficiencia Energética</a:t>
            </a:r>
          </a:p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s-CL" sz="1400" dirty="0" smtClean="0">
                <a:solidFill>
                  <a:srgbClr val="000000"/>
                </a:solidFill>
                <a:latin typeface="+mn-lt"/>
                <a:ea typeface="+mn-ea"/>
                <a:sym typeface="Helvetica Light"/>
              </a:rPr>
              <a:t>(2005)</a:t>
            </a:r>
            <a:endParaRPr kumimoji="0" lang="es-CL" sz="14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cxnSp>
        <p:nvCxnSpPr>
          <p:cNvPr id="23" name="22 Conector recto de flecha"/>
          <p:cNvCxnSpPr/>
          <p:nvPr/>
        </p:nvCxnSpPr>
        <p:spPr>
          <a:xfrm flipV="1">
            <a:off x="3810000" y="3505684"/>
            <a:ext cx="0" cy="418132"/>
          </a:xfrm>
          <a:prstGeom prst="straightConnector1">
            <a:avLst/>
          </a:prstGeom>
          <a:noFill/>
          <a:ln w="25400" cap="flat">
            <a:solidFill>
              <a:srgbClr val="000000"/>
            </a:solidFill>
            <a:prstDash val="solid"/>
            <a:miter lim="400000"/>
            <a:tailEnd type="arrow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24" name="23 CuadroTexto"/>
          <p:cNvSpPr txBox="1"/>
          <p:nvPr/>
        </p:nvSpPr>
        <p:spPr>
          <a:xfrm>
            <a:off x="1338599" y="1082818"/>
            <a:ext cx="1557001" cy="74892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s-CL" sz="14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rPr>
              <a:t>Creación CDEC-SING</a:t>
            </a:r>
          </a:p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s-CL" sz="1400" dirty="0" smtClean="0">
                <a:solidFill>
                  <a:srgbClr val="000000"/>
                </a:solidFill>
                <a:latin typeface="+mn-lt"/>
                <a:ea typeface="+mn-ea"/>
                <a:sym typeface="Helvetica Light"/>
              </a:rPr>
              <a:t>(1993)</a:t>
            </a:r>
            <a:endParaRPr kumimoji="0" lang="es-CL" sz="14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cxnSp>
        <p:nvCxnSpPr>
          <p:cNvPr id="25" name="24 Conector recto de flecha"/>
          <p:cNvCxnSpPr/>
          <p:nvPr/>
        </p:nvCxnSpPr>
        <p:spPr>
          <a:xfrm>
            <a:off x="2438400" y="1670132"/>
            <a:ext cx="0" cy="356360"/>
          </a:xfrm>
          <a:prstGeom prst="straightConnector1">
            <a:avLst/>
          </a:prstGeom>
          <a:noFill/>
          <a:ln w="25400" cap="flat">
            <a:solidFill>
              <a:srgbClr val="000000"/>
            </a:solidFill>
            <a:prstDash val="solid"/>
            <a:miter lim="400000"/>
            <a:tailEnd type="arrow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</p:spTree>
    <p:extLst>
      <p:ext uri="{BB962C8B-B14F-4D97-AF65-F5344CB8AC3E}">
        <p14:creationId xmlns:p14="http://schemas.microsoft.com/office/powerpoint/2010/main" val="203357229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370"/>
          <a:stretch/>
        </p:blipFill>
        <p:spPr bwMode="auto">
          <a:xfrm>
            <a:off x="1066800" y="417687"/>
            <a:ext cx="7166004" cy="4645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0" y="38100"/>
            <a:ext cx="8229600" cy="857250"/>
          </a:xfrm>
        </p:spPr>
        <p:txBody>
          <a:bodyPr/>
          <a:lstStyle/>
          <a:p>
            <a:pPr algn="l"/>
            <a:r>
              <a:rPr lang="es-CL" dirty="0" smtClean="0"/>
              <a:t>Enfoque  de sostenibilidad </a:t>
            </a:r>
            <a:endParaRPr lang="es-CL" dirty="0"/>
          </a:p>
        </p:txBody>
      </p:sp>
      <p:sp>
        <p:nvSpPr>
          <p:cNvPr id="178178" name="1 Marcador de número de diapositiva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557213" indent="-214313">
              <a:spcBef>
                <a:spcPct val="20000"/>
              </a:spcBef>
              <a:buFont typeface="Arial" panose="020B0604020202020204" pitchFamily="34" charset="0"/>
              <a:buChar char="–"/>
              <a:defRPr sz="21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857250" indent="-171450">
              <a:spcBef>
                <a:spcPct val="20000"/>
              </a:spcBef>
              <a:buFont typeface="Arial" panose="020B0604020202020204" pitchFamily="34" charset="0"/>
              <a:buChar char="•"/>
              <a:defRPr sz="18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200150" indent="-171450">
              <a:spcBef>
                <a:spcPct val="20000"/>
              </a:spcBef>
              <a:buFont typeface="Arial" panose="020B0604020202020204" pitchFamily="34" charset="0"/>
              <a:buChar char="–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1543050" indent="-171450">
              <a:spcBef>
                <a:spcPct val="20000"/>
              </a:spcBef>
              <a:buFont typeface="Arial" panose="020B0604020202020204" pitchFamily="34" charset="0"/>
              <a:buChar char="»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1885950" indent="-17145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228850" indent="-17145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2571750" indent="-17145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2914650" indent="-17145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DDD3B2E7-1CDD-4576-AF50-16BDCCE2A94D}" type="slidenum">
              <a:rPr lang="es-ES" altLang="es-CL" sz="900">
                <a:solidFill>
                  <a:srgbClr val="000000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16</a:t>
            </a:fld>
            <a:endParaRPr lang="es-ES" altLang="es-CL" sz="9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19354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418" name="1 Marcador de número de diapositiva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557213" indent="-214313">
              <a:spcBef>
                <a:spcPct val="20000"/>
              </a:spcBef>
              <a:buFont typeface="Arial" panose="020B0604020202020204" pitchFamily="34" charset="0"/>
              <a:buChar char="–"/>
              <a:defRPr sz="21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857250" indent="-171450">
              <a:spcBef>
                <a:spcPct val="20000"/>
              </a:spcBef>
              <a:buFont typeface="Arial" panose="020B0604020202020204" pitchFamily="34" charset="0"/>
              <a:buChar char="•"/>
              <a:defRPr sz="18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200150" indent="-171450">
              <a:spcBef>
                <a:spcPct val="20000"/>
              </a:spcBef>
              <a:buFont typeface="Arial" panose="020B0604020202020204" pitchFamily="34" charset="0"/>
              <a:buChar char="–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1543050" indent="-171450">
              <a:spcBef>
                <a:spcPct val="20000"/>
              </a:spcBef>
              <a:buFont typeface="Arial" panose="020B0604020202020204" pitchFamily="34" charset="0"/>
              <a:buChar char="»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1885950" indent="-17145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228850" indent="-17145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2571750" indent="-17145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2914650" indent="-17145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E18F35C3-61CB-4054-9CEE-F49740B904C5}" type="slidenum">
              <a:rPr lang="es-ES" altLang="es-CL" sz="900">
                <a:solidFill>
                  <a:srgbClr val="000000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17</a:t>
            </a:fld>
            <a:endParaRPr lang="es-ES" altLang="es-CL" sz="900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pic>
        <p:nvPicPr>
          <p:cNvPr id="188419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370"/>
          <a:stretch/>
        </p:blipFill>
        <p:spPr bwMode="auto">
          <a:xfrm>
            <a:off x="1265746" y="218797"/>
            <a:ext cx="6715125" cy="43529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CuadroTexto 1"/>
          <p:cNvSpPr txBox="1">
            <a:spLocks noChangeArrowheads="1"/>
          </p:cNvSpPr>
          <p:nvPr/>
        </p:nvSpPr>
        <p:spPr bwMode="auto">
          <a:xfrm>
            <a:off x="3443654" y="4721208"/>
            <a:ext cx="4343400" cy="36933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defTabSz="685800" eaLnBrk="0" hangingPunct="0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s-CL" altLang="es-CL" sz="18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IMPLICANCIAS MUTUAS</a:t>
            </a:r>
            <a:endParaRPr lang="es-CL" altLang="es-CL" sz="18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1 Título"/>
          <p:cNvSpPr txBox="1">
            <a:spLocks/>
          </p:cNvSpPr>
          <p:nvPr/>
        </p:nvSpPr>
        <p:spPr>
          <a:xfrm>
            <a:off x="0" y="38100"/>
            <a:ext cx="8229600" cy="85725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3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3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3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300">
                <a:solidFill>
                  <a:schemeClr val="tx1"/>
                </a:solidFill>
                <a:latin typeface="Calibri" pitchFamily="34" charset="0"/>
              </a:defRPr>
            </a:lvl5pPr>
            <a:lvl6pPr marL="342900" algn="ctr" rtl="0" fontAlgn="base">
              <a:spcBef>
                <a:spcPct val="0"/>
              </a:spcBef>
              <a:spcAft>
                <a:spcPct val="0"/>
              </a:spcAft>
              <a:defRPr sz="3300">
                <a:solidFill>
                  <a:schemeClr val="tx1"/>
                </a:solidFill>
                <a:latin typeface="Calibri" pitchFamily="34" charset="0"/>
              </a:defRPr>
            </a:lvl6pPr>
            <a:lvl7pPr marL="685800" algn="ctr" rtl="0" fontAlgn="base">
              <a:spcBef>
                <a:spcPct val="0"/>
              </a:spcBef>
              <a:spcAft>
                <a:spcPct val="0"/>
              </a:spcAft>
              <a:defRPr sz="3300">
                <a:solidFill>
                  <a:schemeClr val="tx1"/>
                </a:solidFill>
                <a:latin typeface="Calibri" pitchFamily="34" charset="0"/>
              </a:defRPr>
            </a:lvl7pPr>
            <a:lvl8pPr marL="1028700" algn="ctr" rtl="0" fontAlgn="base">
              <a:spcBef>
                <a:spcPct val="0"/>
              </a:spcBef>
              <a:spcAft>
                <a:spcPct val="0"/>
              </a:spcAft>
              <a:defRPr sz="3300">
                <a:solidFill>
                  <a:schemeClr val="tx1"/>
                </a:solidFill>
                <a:latin typeface="Calibri" pitchFamily="34" charset="0"/>
              </a:defRPr>
            </a:lvl8pPr>
            <a:lvl9pPr marL="1371600" algn="ctr" rtl="0" fontAlgn="base">
              <a:spcBef>
                <a:spcPct val="0"/>
              </a:spcBef>
              <a:spcAft>
                <a:spcPct val="0"/>
              </a:spcAft>
              <a:defRPr sz="33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l" defTabSz="914400"/>
            <a:r>
              <a:rPr lang="es-CL" dirty="0" smtClean="0">
                <a:solidFill>
                  <a:prstClr val="black"/>
                </a:solidFill>
              </a:rPr>
              <a:t>Complejidad</a:t>
            </a:r>
            <a:endParaRPr lang="es-CL" dirty="0">
              <a:solidFill>
                <a:prstClr val="black"/>
              </a:solidFill>
            </a:endParaRPr>
          </a:p>
        </p:txBody>
      </p:sp>
      <p:sp>
        <p:nvSpPr>
          <p:cNvPr id="10" name="CuadroTexto 1"/>
          <p:cNvSpPr txBox="1">
            <a:spLocks noChangeArrowheads="1"/>
          </p:cNvSpPr>
          <p:nvPr/>
        </p:nvSpPr>
        <p:spPr bwMode="auto">
          <a:xfrm>
            <a:off x="20059" y="1024502"/>
            <a:ext cx="2286000" cy="280076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285750" indent="-285750" defTabSz="685800">
              <a:spcBef>
                <a:spcPct val="0"/>
              </a:spcBef>
              <a:buFontTx/>
              <a:buChar char="-"/>
            </a:pPr>
            <a:r>
              <a:rPr lang="es-CL" altLang="es-CL" sz="16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Suministro </a:t>
            </a:r>
            <a:r>
              <a:rPr lang="es-CL" altLang="es-CL" sz="16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seguro y </a:t>
            </a:r>
            <a:r>
              <a:rPr lang="es-CL" altLang="es-CL" sz="16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económico</a:t>
            </a:r>
          </a:p>
          <a:p>
            <a:pPr marL="285750" indent="-285750" defTabSz="685800">
              <a:spcBef>
                <a:spcPct val="0"/>
              </a:spcBef>
              <a:buFontTx/>
              <a:buChar char="-"/>
            </a:pPr>
            <a:r>
              <a:rPr lang="es-CL" altLang="es-CL" sz="16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Reducir Vulnerabilidad</a:t>
            </a:r>
          </a:p>
          <a:p>
            <a:pPr marL="285750" indent="-285750" defTabSz="685800">
              <a:spcBef>
                <a:spcPct val="0"/>
              </a:spcBef>
              <a:buFontTx/>
              <a:buChar char="-"/>
            </a:pPr>
            <a:r>
              <a:rPr lang="es-CL" altLang="es-CL" sz="16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Variabilidad de la Matriz</a:t>
            </a:r>
            <a:endParaRPr lang="es-CL" altLang="es-CL" sz="16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defTabSz="685800">
              <a:spcBef>
                <a:spcPct val="0"/>
              </a:spcBef>
              <a:buFontTx/>
              <a:buChar char="-"/>
            </a:pPr>
            <a:r>
              <a:rPr lang="es-CL" altLang="es-CL" sz="16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Precio Energía</a:t>
            </a:r>
          </a:p>
          <a:p>
            <a:pPr marL="285750" indent="-285750" defTabSz="685800">
              <a:spcBef>
                <a:spcPct val="0"/>
              </a:spcBef>
              <a:buFontTx/>
              <a:buChar char="-"/>
            </a:pPr>
            <a:r>
              <a:rPr lang="es-CL" altLang="es-CL" sz="16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Certeza </a:t>
            </a:r>
            <a:r>
              <a:rPr lang="es-CL" altLang="es-CL" sz="16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Jurídica</a:t>
            </a:r>
          </a:p>
          <a:p>
            <a:pPr marL="285750" indent="-285750" defTabSz="685800">
              <a:spcBef>
                <a:spcPct val="0"/>
              </a:spcBef>
              <a:buFontTx/>
              <a:buChar char="-"/>
            </a:pPr>
            <a:r>
              <a:rPr lang="es-CL" altLang="es-CL" sz="16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Competencia </a:t>
            </a:r>
            <a:r>
              <a:rPr lang="es-CL" altLang="es-CL" sz="16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 </a:t>
            </a:r>
            <a:r>
              <a:rPr lang="es-CL" altLang="es-CL" sz="16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mercado</a:t>
            </a:r>
          </a:p>
          <a:p>
            <a:pPr marL="285750" indent="-285750" defTabSz="685800">
              <a:spcBef>
                <a:spcPct val="0"/>
              </a:spcBef>
              <a:buFontTx/>
              <a:buChar char="-"/>
            </a:pPr>
            <a:r>
              <a:rPr lang="es-CL" altLang="es-CL" sz="16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Tema leña</a:t>
            </a:r>
            <a:endParaRPr lang="es-CL" altLang="es-CL" sz="16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CuadroTexto 1"/>
          <p:cNvSpPr txBox="1">
            <a:spLocks noChangeArrowheads="1"/>
          </p:cNvSpPr>
          <p:nvPr/>
        </p:nvSpPr>
        <p:spPr bwMode="auto">
          <a:xfrm>
            <a:off x="6434667" y="42332"/>
            <a:ext cx="2286000" cy="2308324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285750" indent="-285750" defTabSz="685800">
              <a:spcBef>
                <a:spcPct val="0"/>
              </a:spcBef>
              <a:buFontTx/>
              <a:buChar char="-"/>
            </a:pPr>
            <a:r>
              <a:rPr lang="es-CL" altLang="es-CL" sz="16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Vulnerabilidad</a:t>
            </a:r>
          </a:p>
          <a:p>
            <a:pPr marL="285750" indent="-285750" defTabSz="685800">
              <a:spcBef>
                <a:spcPct val="0"/>
              </a:spcBef>
              <a:buFontTx/>
              <a:buChar char="-"/>
            </a:pPr>
            <a:r>
              <a:rPr lang="es-CL" altLang="es-CL" sz="16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Aumentar Resiliencia</a:t>
            </a:r>
          </a:p>
          <a:p>
            <a:pPr marL="285750" indent="-285750" defTabSz="685800">
              <a:spcBef>
                <a:spcPct val="0"/>
              </a:spcBef>
              <a:buFontTx/>
              <a:buChar char="-"/>
            </a:pPr>
            <a:r>
              <a:rPr lang="es-CL" altLang="es-CL" sz="16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Acceso</a:t>
            </a:r>
          </a:p>
          <a:p>
            <a:pPr marL="285750" indent="-285750" defTabSz="685800">
              <a:spcBef>
                <a:spcPct val="0"/>
              </a:spcBef>
              <a:buFontTx/>
              <a:buChar char="-"/>
            </a:pPr>
            <a:r>
              <a:rPr lang="es-CL" altLang="es-CL" sz="16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Precio energía</a:t>
            </a:r>
            <a:endParaRPr lang="es-CL" altLang="es-CL" sz="16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defTabSz="685800">
              <a:spcBef>
                <a:spcPct val="0"/>
              </a:spcBef>
              <a:buFontTx/>
              <a:buChar char="-"/>
            </a:pPr>
            <a:r>
              <a:rPr lang="es-CL" altLang="es-CL" sz="16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Comunidades</a:t>
            </a:r>
          </a:p>
          <a:p>
            <a:pPr marL="285750" indent="-285750" defTabSz="685800">
              <a:spcBef>
                <a:spcPct val="0"/>
              </a:spcBef>
              <a:buFontTx/>
              <a:buChar char="-"/>
            </a:pPr>
            <a:r>
              <a:rPr lang="es-CL" altLang="es-CL" sz="16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Consumidores</a:t>
            </a:r>
          </a:p>
          <a:p>
            <a:pPr marL="285750" indent="-285750" defTabSz="685800">
              <a:spcBef>
                <a:spcPct val="0"/>
              </a:spcBef>
              <a:buFontTx/>
              <a:buChar char="-"/>
            </a:pPr>
            <a:r>
              <a:rPr lang="es-CL" altLang="es-CL" sz="16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Descentralización</a:t>
            </a:r>
          </a:p>
          <a:p>
            <a:pPr marL="285750" indent="-285750" defTabSz="685800">
              <a:spcBef>
                <a:spcPct val="0"/>
              </a:spcBef>
              <a:buFontTx/>
              <a:buChar char="-"/>
            </a:pPr>
            <a:r>
              <a:rPr lang="es-CL" altLang="es-CL" sz="16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Tema Leña</a:t>
            </a:r>
            <a:endParaRPr lang="es-CL" altLang="es-CL" sz="16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CuadroTexto 1"/>
          <p:cNvSpPr txBox="1">
            <a:spLocks noChangeArrowheads="1"/>
          </p:cNvSpPr>
          <p:nvPr/>
        </p:nvSpPr>
        <p:spPr bwMode="auto">
          <a:xfrm>
            <a:off x="6715152" y="2594162"/>
            <a:ext cx="2409092" cy="2831544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285750" indent="-285750" defTabSz="685800">
              <a:spcBef>
                <a:spcPct val="0"/>
              </a:spcBef>
              <a:buFontTx/>
              <a:buChar char="-"/>
            </a:pPr>
            <a:r>
              <a:rPr lang="es-CL" altLang="es-CL" sz="16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Cambio Climático </a:t>
            </a:r>
          </a:p>
          <a:p>
            <a:pPr marL="285750" indent="-285750" defTabSz="685800">
              <a:spcBef>
                <a:spcPct val="0"/>
              </a:spcBef>
              <a:buFontTx/>
              <a:buChar char="-"/>
            </a:pPr>
            <a:r>
              <a:rPr lang="es-CL" altLang="es-CL" sz="16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Descarbonización</a:t>
            </a:r>
            <a:endParaRPr lang="es-CL" altLang="es-CL" sz="16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defTabSz="685800">
              <a:spcBef>
                <a:spcPct val="0"/>
              </a:spcBef>
              <a:buFontTx/>
              <a:buChar char="-"/>
            </a:pPr>
            <a:r>
              <a:rPr lang="es-CL" altLang="es-CL" sz="16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Sostenibilidad industria extractiva</a:t>
            </a:r>
          </a:p>
          <a:p>
            <a:pPr marL="285750" indent="-285750" defTabSz="685800">
              <a:spcBef>
                <a:spcPct val="0"/>
              </a:spcBef>
              <a:buFontTx/>
              <a:buChar char="-"/>
            </a:pPr>
            <a:r>
              <a:rPr lang="es-CL" altLang="es-CL" sz="16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Energía </a:t>
            </a:r>
            <a:r>
              <a:rPr lang="es-CL" altLang="es-CL" sz="16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baja en </a:t>
            </a:r>
            <a:r>
              <a:rPr lang="es-CL" altLang="es-CL" sz="16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emisiones</a:t>
            </a:r>
          </a:p>
          <a:p>
            <a:pPr marL="285750" indent="-285750" defTabSz="685800">
              <a:spcBef>
                <a:spcPct val="0"/>
              </a:spcBef>
              <a:buFontTx/>
              <a:buChar char="-"/>
            </a:pPr>
            <a:r>
              <a:rPr lang="es-CL" altLang="es-CL" sz="16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Mayor penetración de Energías Renovables</a:t>
            </a:r>
          </a:p>
          <a:p>
            <a:pPr marL="285750" indent="-285750" defTabSz="685800">
              <a:spcBef>
                <a:spcPct val="0"/>
              </a:spcBef>
              <a:buFontTx/>
              <a:buChar char="-"/>
            </a:pPr>
            <a:r>
              <a:rPr lang="es-CL" altLang="es-CL" sz="16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Tema Leña</a:t>
            </a:r>
            <a:endParaRPr lang="es-CL" altLang="es-CL" sz="16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defTabSz="685800">
              <a:spcBef>
                <a:spcPct val="0"/>
              </a:spcBef>
              <a:buFont typeface="Arial" panose="020B0604020202020204" pitchFamily="34" charset="0"/>
              <a:buNone/>
            </a:pPr>
            <a:endParaRPr lang="es-CL" altLang="es-CL" sz="18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CuadroTexto 1"/>
          <p:cNvSpPr txBox="1">
            <a:spLocks noChangeArrowheads="1"/>
          </p:cNvSpPr>
          <p:nvPr/>
        </p:nvSpPr>
        <p:spPr bwMode="auto">
          <a:xfrm>
            <a:off x="2231057" y="3266063"/>
            <a:ext cx="4189499" cy="187743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defTabSz="685800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s-CL" altLang="es-CL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¿Desafíos?  </a:t>
            </a:r>
          </a:p>
          <a:p>
            <a:pPr algn="ctr" defTabSz="685800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s-CL" altLang="es-CL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IMPLICANCIAS MUTUAS</a:t>
            </a:r>
          </a:p>
          <a:p>
            <a:pPr algn="ctr" defTabSz="685800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s-CL" altLang="es-CL" sz="20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Rol de las políticas públicas</a:t>
            </a:r>
            <a:endParaRPr lang="es-CL" altLang="es-CL" sz="20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83638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3" name="pasted-image.pdf"/>
          <p:cNvPicPr>
            <a:picLocks noChangeAspect="1"/>
          </p:cNvPicPr>
          <p:nvPr/>
        </p:nvPicPr>
        <p:blipFill rotWithShape="1">
          <a:blip r:embed="rId3">
            <a:extLst/>
          </a:blip>
          <a:srcRect r="43354"/>
          <a:stretch/>
        </p:blipFill>
        <p:spPr>
          <a:xfrm>
            <a:off x="442896" y="1"/>
            <a:ext cx="1152908" cy="1097029"/>
          </a:xfrm>
          <a:prstGeom prst="rect">
            <a:avLst/>
          </a:prstGeom>
          <a:ln w="12700">
            <a:miter lim="400000"/>
          </a:ln>
        </p:spPr>
      </p:pic>
      <p:pic>
        <p:nvPicPr>
          <p:cNvPr id="124" name="pasted-image.pdf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441677" y="5083121"/>
            <a:ext cx="1097293" cy="60381"/>
          </a:xfrm>
          <a:prstGeom prst="rect">
            <a:avLst/>
          </a:prstGeom>
          <a:ln w="12700">
            <a:miter lim="400000"/>
          </a:ln>
        </p:spPr>
      </p:pic>
      <p:sp>
        <p:nvSpPr>
          <p:cNvPr id="2" name="Marcador de número de diapositiva 1">
            <a:extLst>
              <a:ext uri="{FF2B5EF4-FFF2-40B4-BE49-F238E27FC236}">
                <a16:creationId xmlns="" xmlns:a16="http://schemas.microsoft.com/office/drawing/2014/main" id="{8DE78E8D-746D-495D-84BB-86E74975DBEB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>
          <a:xfrm>
            <a:off x="4452601" y="4905376"/>
            <a:ext cx="117019" cy="207749"/>
          </a:xfrm>
        </p:spPr>
        <p:txBody>
          <a:bodyPr/>
          <a:lstStyle/>
          <a:p>
            <a:fld id="{86CB4B4D-7CA3-9044-876B-883B54F8677D}" type="slidenum">
              <a:rPr lang="es-CL" smtClean="0"/>
              <a:pPr/>
              <a:t>18</a:t>
            </a:fld>
            <a:endParaRPr lang="es-CL"/>
          </a:p>
        </p:txBody>
      </p:sp>
      <p:sp>
        <p:nvSpPr>
          <p:cNvPr id="6" name="Shape 121">
            <a:extLst>
              <a:ext uri="{FF2B5EF4-FFF2-40B4-BE49-F238E27FC236}">
                <a16:creationId xmlns="" xmlns:a16="http://schemas.microsoft.com/office/drawing/2014/main" id="{D8497379-5861-4B52-87C8-EB18BC6A0C93}"/>
              </a:ext>
            </a:extLst>
          </p:cNvPr>
          <p:cNvSpPr/>
          <p:nvPr/>
        </p:nvSpPr>
        <p:spPr>
          <a:xfrm>
            <a:off x="189362" y="2970228"/>
            <a:ext cx="8526478" cy="3462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19050" tIns="19050" rIns="19050" bIns="19050" anchor="ctr">
            <a:spAutoFit/>
          </a:bodyPr>
          <a:lstStyle>
            <a:lvl1pPr algn="l">
              <a:defRPr>
                <a:solidFill>
                  <a:srgbClr val="FFFFFF"/>
                </a:solidFill>
                <a:latin typeface="gobCL"/>
                <a:ea typeface="gobCL"/>
                <a:cs typeface="gobCL"/>
                <a:sym typeface="gobCL"/>
              </a:defRPr>
            </a:lvl1pPr>
          </a:lstStyle>
          <a:p>
            <a:pPr algn="just" defTabSz="309555" fontAlgn="auto">
              <a:spcBef>
                <a:spcPts val="0"/>
              </a:spcBef>
              <a:spcAft>
                <a:spcPts val="0"/>
              </a:spcAft>
            </a:pPr>
            <a:endParaRPr lang="es-CL" sz="2000" kern="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" name="Shape 120">
            <a:extLst>
              <a:ext uri="{FF2B5EF4-FFF2-40B4-BE49-F238E27FC236}">
                <a16:creationId xmlns="" xmlns:a16="http://schemas.microsoft.com/office/drawing/2014/main" id="{3AB98F20-57DF-477A-BC42-5014F6F7DA98}"/>
              </a:ext>
            </a:extLst>
          </p:cNvPr>
          <p:cNvSpPr/>
          <p:nvPr/>
        </p:nvSpPr>
        <p:spPr>
          <a:xfrm>
            <a:off x="1793924" y="443005"/>
            <a:ext cx="7319596" cy="53091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19050" tIns="19050" rIns="19050" bIns="19050" anchor="ctr">
            <a:spAutoFit/>
          </a:bodyPr>
          <a:lstStyle/>
          <a:p>
            <a:pPr defTabSz="457178"/>
            <a:r>
              <a:rPr lang="es-ES" sz="3200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Conclusiones</a:t>
            </a:r>
          </a:p>
        </p:txBody>
      </p:sp>
      <p:sp>
        <p:nvSpPr>
          <p:cNvPr id="3" name="2 Rectángulo"/>
          <p:cNvSpPr/>
          <p:nvPr/>
        </p:nvSpPr>
        <p:spPr>
          <a:xfrm>
            <a:off x="433655" y="1296692"/>
            <a:ext cx="8473723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b="1" kern="0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La verdadera revolución: 40 años: eficiencia, seguridad y subsidiariedad.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ES" b="1" kern="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b="1" kern="0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Rol del Ministerio de Energía / CNE: </a:t>
            </a:r>
          </a:p>
          <a:p>
            <a:endParaRPr lang="es-ES" b="1" kern="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s-ES" kern="0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MINENERGÍA: </a:t>
            </a:r>
            <a:r>
              <a:rPr lang="es-ES" i="1" kern="0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“</a:t>
            </a:r>
            <a:r>
              <a:rPr lang="es-CL" i="1" kern="0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elaborar </a:t>
            </a:r>
            <a:r>
              <a:rPr lang="es-CL" i="1" kern="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y coordinar los </a:t>
            </a:r>
            <a:r>
              <a:rPr lang="es-CL" b="1" i="1" kern="0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planes, políticas y normas </a:t>
            </a:r>
            <a:r>
              <a:rPr lang="es-CL" i="1" kern="0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para </a:t>
            </a:r>
            <a:r>
              <a:rPr lang="es-CL" i="1" kern="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el buen funcionamiento y </a:t>
            </a:r>
            <a:r>
              <a:rPr lang="es-CL" i="1" kern="0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desarrollo del sector”</a:t>
            </a:r>
          </a:p>
          <a:p>
            <a:endParaRPr lang="es-CL" i="1" kern="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s-CL" kern="0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CNE: </a:t>
            </a:r>
            <a:r>
              <a:rPr lang="es-CL" i="1" kern="0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“</a:t>
            </a:r>
            <a:r>
              <a:rPr lang="es-CL" i="1" dirty="0" smtClean="0">
                <a:latin typeface="Calibri" panose="020F0502020204030204" pitchFamily="34" charset="0"/>
                <a:cs typeface="Calibri" panose="020F0502020204030204" pitchFamily="34" charset="0"/>
              </a:rPr>
              <a:t>analizar </a:t>
            </a:r>
            <a:r>
              <a:rPr lang="es-CL" b="1" i="1" dirty="0">
                <a:latin typeface="Calibri" panose="020F0502020204030204" pitchFamily="34" charset="0"/>
                <a:cs typeface="Calibri" panose="020F0502020204030204" pitchFamily="34" charset="0"/>
              </a:rPr>
              <a:t>precios, tarifas y normas técnicas </a:t>
            </a:r>
            <a:r>
              <a:rPr lang="es-CL" i="1" dirty="0">
                <a:latin typeface="Calibri" panose="020F0502020204030204" pitchFamily="34" charset="0"/>
                <a:cs typeface="Calibri" panose="020F0502020204030204" pitchFamily="34" charset="0"/>
              </a:rPr>
              <a:t>a las que deben </a:t>
            </a:r>
            <a:r>
              <a:rPr lang="es-CL" i="1" dirty="0" smtClean="0">
                <a:latin typeface="Calibri" panose="020F0502020204030204" pitchFamily="34" charset="0"/>
                <a:cs typeface="Calibri" panose="020F0502020204030204" pitchFamily="34" charset="0"/>
              </a:rPr>
              <a:t>ceñirse </a:t>
            </a:r>
            <a:r>
              <a:rPr lang="es-CL" i="1" dirty="0">
                <a:latin typeface="Calibri" panose="020F0502020204030204" pitchFamily="34" charset="0"/>
                <a:cs typeface="Calibri" panose="020F0502020204030204" pitchFamily="34" charset="0"/>
              </a:rPr>
              <a:t>las empresas de producción, generación, transporte y distribución de energía, con el objeto de disponer de un servicio suficiente, seguro y de calidad, compatible con la operación más </a:t>
            </a:r>
            <a:r>
              <a:rPr lang="es-CL" i="1" dirty="0" smtClean="0">
                <a:latin typeface="Calibri" panose="020F0502020204030204" pitchFamily="34" charset="0"/>
                <a:cs typeface="Calibri" panose="020F0502020204030204" pitchFamily="34" charset="0"/>
              </a:rPr>
              <a:t>económica”.</a:t>
            </a:r>
            <a:endParaRPr lang="es-ES" b="1" kern="0" dirty="0">
              <a:solidFill>
                <a:srgbClr val="FF0000"/>
              </a:solidFill>
              <a:latin typeface="Calibri" panose="020F0502020204030204" pitchFamily="34" charset="0"/>
            </a:endParaRPr>
          </a:p>
          <a:p>
            <a:endParaRPr lang="es-ES" b="1" i="1" kern="0" dirty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51008476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3" name="pasted-image.pdf"/>
          <p:cNvPicPr>
            <a:picLocks noChangeAspect="1"/>
          </p:cNvPicPr>
          <p:nvPr/>
        </p:nvPicPr>
        <p:blipFill rotWithShape="1">
          <a:blip r:embed="rId3">
            <a:extLst/>
          </a:blip>
          <a:srcRect r="43354"/>
          <a:stretch/>
        </p:blipFill>
        <p:spPr>
          <a:xfrm>
            <a:off x="442896" y="1"/>
            <a:ext cx="1152908" cy="1097029"/>
          </a:xfrm>
          <a:prstGeom prst="rect">
            <a:avLst/>
          </a:prstGeom>
          <a:ln w="12700">
            <a:miter lim="400000"/>
          </a:ln>
        </p:spPr>
      </p:pic>
      <p:pic>
        <p:nvPicPr>
          <p:cNvPr id="124" name="pasted-image.pdf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441677" y="5083121"/>
            <a:ext cx="1097293" cy="60381"/>
          </a:xfrm>
          <a:prstGeom prst="rect">
            <a:avLst/>
          </a:prstGeom>
          <a:ln w="12700">
            <a:miter lim="400000"/>
          </a:ln>
        </p:spPr>
      </p:pic>
      <p:sp>
        <p:nvSpPr>
          <p:cNvPr id="2" name="Marcador de número de diapositiva 1">
            <a:extLst>
              <a:ext uri="{FF2B5EF4-FFF2-40B4-BE49-F238E27FC236}">
                <a16:creationId xmlns="" xmlns:a16="http://schemas.microsoft.com/office/drawing/2014/main" id="{8DE78E8D-746D-495D-84BB-86E74975DBEB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>
          <a:xfrm>
            <a:off x="4452601" y="4905376"/>
            <a:ext cx="117019" cy="207749"/>
          </a:xfrm>
        </p:spPr>
        <p:txBody>
          <a:bodyPr/>
          <a:lstStyle/>
          <a:p>
            <a:fld id="{86CB4B4D-7CA3-9044-876B-883B54F8677D}" type="slidenum">
              <a:rPr lang="es-CL" smtClean="0"/>
              <a:pPr/>
              <a:t>19</a:t>
            </a:fld>
            <a:endParaRPr lang="es-CL"/>
          </a:p>
        </p:txBody>
      </p:sp>
      <p:sp>
        <p:nvSpPr>
          <p:cNvPr id="6" name="Shape 121">
            <a:extLst>
              <a:ext uri="{FF2B5EF4-FFF2-40B4-BE49-F238E27FC236}">
                <a16:creationId xmlns="" xmlns:a16="http://schemas.microsoft.com/office/drawing/2014/main" id="{D8497379-5861-4B52-87C8-EB18BC6A0C93}"/>
              </a:ext>
            </a:extLst>
          </p:cNvPr>
          <p:cNvSpPr/>
          <p:nvPr/>
        </p:nvSpPr>
        <p:spPr>
          <a:xfrm>
            <a:off x="189362" y="2970228"/>
            <a:ext cx="8526478" cy="3462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19050" tIns="19050" rIns="19050" bIns="19050" anchor="ctr">
            <a:spAutoFit/>
          </a:bodyPr>
          <a:lstStyle>
            <a:lvl1pPr algn="l">
              <a:defRPr>
                <a:solidFill>
                  <a:srgbClr val="FFFFFF"/>
                </a:solidFill>
                <a:latin typeface="gobCL"/>
                <a:ea typeface="gobCL"/>
                <a:cs typeface="gobCL"/>
                <a:sym typeface="gobCL"/>
              </a:defRPr>
            </a:lvl1pPr>
          </a:lstStyle>
          <a:p>
            <a:pPr algn="just" defTabSz="309555" fontAlgn="auto">
              <a:spcBef>
                <a:spcPts val="0"/>
              </a:spcBef>
              <a:spcAft>
                <a:spcPts val="0"/>
              </a:spcAft>
            </a:pPr>
            <a:endParaRPr lang="es-CL" sz="2000" kern="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" name="Shape 120">
            <a:extLst>
              <a:ext uri="{FF2B5EF4-FFF2-40B4-BE49-F238E27FC236}">
                <a16:creationId xmlns="" xmlns:a16="http://schemas.microsoft.com/office/drawing/2014/main" id="{3AB98F20-57DF-477A-BC42-5014F6F7DA98}"/>
              </a:ext>
            </a:extLst>
          </p:cNvPr>
          <p:cNvSpPr/>
          <p:nvPr/>
        </p:nvSpPr>
        <p:spPr>
          <a:xfrm>
            <a:off x="1793924" y="443005"/>
            <a:ext cx="7319596" cy="53091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19050" tIns="19050" rIns="19050" bIns="19050" anchor="ctr">
            <a:spAutoFit/>
          </a:bodyPr>
          <a:lstStyle/>
          <a:p>
            <a:pPr defTabSz="457178"/>
            <a:r>
              <a:rPr lang="es-ES" sz="3200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Conclusiones</a:t>
            </a:r>
          </a:p>
        </p:txBody>
      </p:sp>
      <p:sp>
        <p:nvSpPr>
          <p:cNvPr id="3" name="2 Rectángulo"/>
          <p:cNvSpPr/>
          <p:nvPr/>
        </p:nvSpPr>
        <p:spPr>
          <a:xfrm>
            <a:off x="332758" y="1173007"/>
            <a:ext cx="8473723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L" b="1" kern="0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Enfoque de sostenibilidad del </a:t>
            </a:r>
            <a:r>
              <a:rPr lang="es-CL" b="1" kern="0" dirty="0" err="1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Minenergía</a:t>
            </a:r>
            <a:r>
              <a:rPr lang="es-CL" b="1" kern="0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: </a:t>
            </a:r>
            <a:r>
              <a:rPr lang="es-CL" kern="0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Articulación entre objetivos diferentes y estructura interna:</a:t>
            </a:r>
          </a:p>
          <a:p>
            <a:endParaRPr lang="es-CL" sz="800" b="1" kern="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lvl="0" indent="-285750" defTabSz="685800">
              <a:buFontTx/>
              <a:buChar char="-"/>
            </a:pPr>
            <a:r>
              <a:rPr lang="es-CL" altLang="es-CL" sz="1600" dirty="0">
                <a:latin typeface="Calibri"/>
                <a:cs typeface="Arial" panose="020B0604020202020204" pitchFamily="34" charset="0"/>
              </a:rPr>
              <a:t>Costo efectividad de la regulación: Unidad de Evaluación y Desregulación</a:t>
            </a:r>
          </a:p>
          <a:p>
            <a:pPr marL="285750" lvl="0" indent="-285750" defTabSz="685800">
              <a:buFontTx/>
              <a:buChar char="-"/>
            </a:pPr>
            <a:r>
              <a:rPr lang="es-CL" altLang="es-CL" sz="1600" dirty="0">
                <a:latin typeface="Calibri"/>
                <a:cs typeface="Arial" panose="020B0604020202020204" pitchFamily="34" charset="0"/>
              </a:rPr>
              <a:t>Instrumentos Económicos: Ley Cambio Climático e Impuestos </a:t>
            </a:r>
            <a:r>
              <a:rPr lang="es-CL" altLang="es-CL" sz="1600" dirty="0" smtClean="0">
                <a:latin typeface="Calibri"/>
                <a:cs typeface="Arial" panose="020B0604020202020204" pitchFamily="34" charset="0"/>
              </a:rPr>
              <a:t>Verdes</a:t>
            </a:r>
            <a:endParaRPr lang="es-CL" altLang="es-CL" sz="1600" dirty="0">
              <a:latin typeface="Calibri"/>
              <a:cs typeface="Arial" panose="020B0604020202020204" pitchFamily="34" charset="0"/>
            </a:endParaRPr>
          </a:p>
          <a:p>
            <a:pPr marL="285750" lvl="0" indent="-285750" defTabSz="685800">
              <a:buFontTx/>
              <a:buChar char="-"/>
            </a:pPr>
            <a:r>
              <a:rPr lang="es-CL" altLang="es-CL" sz="1600" dirty="0">
                <a:latin typeface="Calibri"/>
                <a:cs typeface="Arial" panose="020B0604020202020204" pitchFamily="34" charset="0"/>
              </a:rPr>
              <a:t>Integración Energética regional e interconexión eléctrica</a:t>
            </a:r>
            <a:r>
              <a:rPr lang="es-CL" altLang="es-CL" sz="1600" dirty="0" smtClean="0">
                <a:latin typeface="Calibri"/>
                <a:cs typeface="Arial" panose="020B0604020202020204" pitchFamily="34" charset="0"/>
              </a:rPr>
              <a:t>.</a:t>
            </a:r>
          </a:p>
          <a:p>
            <a:pPr marL="285750" lvl="0" indent="-285750" defTabSz="685800">
              <a:buFontTx/>
              <a:buChar char="-"/>
            </a:pPr>
            <a:r>
              <a:rPr lang="es-CL" altLang="es-CL" sz="1600" dirty="0" smtClean="0">
                <a:latin typeface="Calibri"/>
                <a:cs typeface="Arial" panose="020B0604020202020204" pitchFamily="34" charset="0"/>
              </a:rPr>
              <a:t>Generación distribuida y Ley de Distribución</a:t>
            </a:r>
            <a:endParaRPr lang="es-CL" altLang="es-CL" sz="1600" dirty="0">
              <a:latin typeface="Calibri"/>
              <a:cs typeface="Arial" panose="020B0604020202020204" pitchFamily="34" charset="0"/>
            </a:endParaRPr>
          </a:p>
          <a:p>
            <a:pPr marL="285750" indent="-285750" defTabSz="685800">
              <a:buFontTx/>
              <a:buChar char="-"/>
            </a:pPr>
            <a:r>
              <a:rPr lang="es-CL" altLang="es-CL" sz="1600" dirty="0">
                <a:latin typeface="Calibri"/>
                <a:cs typeface="Arial" panose="020B0604020202020204" pitchFamily="34" charset="0"/>
              </a:rPr>
              <a:t>Eficiencia Energética</a:t>
            </a:r>
          </a:p>
          <a:p>
            <a:pPr marL="285750" lvl="0" indent="-285750" defTabSz="685800">
              <a:buFontTx/>
              <a:buChar char="-"/>
            </a:pPr>
            <a:r>
              <a:rPr lang="es-CL" altLang="es-CL" sz="1600" dirty="0" smtClean="0">
                <a:latin typeface="Calibri"/>
                <a:cs typeface="Arial" panose="020B0604020202020204" pitchFamily="34" charset="0"/>
              </a:rPr>
              <a:t>Electrificación (leña </a:t>
            </a:r>
            <a:r>
              <a:rPr lang="es-CL" altLang="es-CL" sz="1600" dirty="0">
                <a:latin typeface="Calibri"/>
                <a:cs typeface="Arial" panose="020B0604020202020204" pitchFamily="34" charset="0"/>
              </a:rPr>
              <a:t>y su </a:t>
            </a:r>
            <a:r>
              <a:rPr lang="es-CL" altLang="es-CL" sz="1600" dirty="0" smtClean="0">
                <a:latin typeface="Calibri"/>
                <a:cs typeface="Arial" panose="020B0604020202020204" pitchFamily="34" charset="0"/>
              </a:rPr>
              <a:t>precio).</a:t>
            </a:r>
            <a:endParaRPr lang="es-CL" altLang="es-CL" sz="1600" dirty="0">
              <a:latin typeface="Calibri"/>
              <a:cs typeface="Arial" panose="020B0604020202020204" pitchFamily="34" charset="0"/>
            </a:endParaRPr>
          </a:p>
          <a:p>
            <a:pPr marL="285750" lvl="0" indent="-285750" defTabSz="685800">
              <a:buFontTx/>
              <a:buChar char="-"/>
            </a:pPr>
            <a:r>
              <a:rPr lang="es-CL" altLang="es-CL" sz="1600" dirty="0" smtClean="0">
                <a:latin typeface="Calibri"/>
                <a:cs typeface="Arial" panose="020B0604020202020204" pitchFamily="34" charset="0"/>
              </a:rPr>
              <a:t>Flexibilidad </a:t>
            </a:r>
            <a:r>
              <a:rPr lang="es-CL" altLang="es-CL" sz="1600" dirty="0">
                <a:latin typeface="Calibri"/>
                <a:cs typeface="Arial" panose="020B0604020202020204" pitchFamily="34" charset="0"/>
              </a:rPr>
              <a:t>y Servicios </a:t>
            </a:r>
            <a:r>
              <a:rPr lang="es-CL" altLang="es-CL" sz="1600" dirty="0" smtClean="0">
                <a:latin typeface="Calibri"/>
                <a:cs typeface="Arial" panose="020B0604020202020204" pitchFamily="34" charset="0"/>
              </a:rPr>
              <a:t>Complementarios.</a:t>
            </a:r>
            <a:endParaRPr lang="es-CL" altLang="es-CL" sz="1600" dirty="0">
              <a:latin typeface="Calibri"/>
              <a:cs typeface="Arial" panose="020B0604020202020204" pitchFamily="34" charset="0"/>
            </a:endParaRPr>
          </a:p>
          <a:p>
            <a:pPr lvl="0" defTabSz="685800"/>
            <a:endParaRPr lang="es-CL" altLang="es-CL" sz="800" dirty="0">
              <a:latin typeface="Calibri"/>
              <a:cs typeface="Arial" panose="020B0604020202020204" pitchFamily="34" charset="0"/>
            </a:endParaRP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s-ES" b="1" kern="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SEC y CCHEN: </a:t>
            </a:r>
            <a:r>
              <a:rPr lang="es-ES" kern="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bienes jurídicos protegidos; incentivos al cumplimiento; control del actuar administrativo. 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endParaRPr lang="es-ES" sz="800" b="1" kern="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s-ES" b="1" kern="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Panel de expertos: </a:t>
            </a:r>
            <a:r>
              <a:rPr lang="es-ES" kern="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naturaleza jurídica en cuanto a la resolución de controversias; mecanismo de control de la institucionalidad energética (Coordinador).  </a:t>
            </a:r>
          </a:p>
          <a:p>
            <a:pPr lvl="0" defTabSz="685800"/>
            <a:endParaRPr lang="es-CL" altLang="es-CL" sz="1600" dirty="0">
              <a:latin typeface="Calibri"/>
              <a:cs typeface="Arial" panose="020B0604020202020204" pitchFamily="34" charset="0"/>
            </a:endParaRPr>
          </a:p>
          <a:p>
            <a:endParaRPr lang="es-CL" b="1" kern="0" dirty="0" smtClean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s-CL" b="1" kern="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s-ES" b="1" kern="0" dirty="0">
              <a:solidFill>
                <a:srgbClr val="FF0000"/>
              </a:solidFill>
              <a:latin typeface="Calibri" panose="020F0502020204030204" pitchFamily="34" charset="0"/>
            </a:endParaRPr>
          </a:p>
          <a:p>
            <a:endParaRPr lang="es-ES" b="1" i="1" kern="0" dirty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25982681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/>
          </p:nvPr>
        </p:nvSpPr>
        <p:spPr>
          <a:xfrm>
            <a:off x="669388" y="483870"/>
            <a:ext cx="7696200" cy="666750"/>
          </a:xfrm>
        </p:spPr>
        <p:txBody>
          <a:bodyPr>
            <a:noAutofit/>
          </a:bodyPr>
          <a:lstStyle/>
          <a:p>
            <a:r>
              <a:rPr lang="es-CL" sz="5400" dirty="0" smtClean="0">
                <a:solidFill>
                  <a:schemeClr val="tx1"/>
                </a:solidFill>
                <a:latin typeface="Calibri" panose="020F0502020204030204" pitchFamily="34" charset="0"/>
                <a:ea typeface="gobCL"/>
                <a:cs typeface="Calibri" panose="020F0502020204030204" pitchFamily="34" charset="0"/>
                <a:sym typeface="gobCL"/>
              </a:rPr>
              <a:t>¿Por qué Regular en Energía?</a:t>
            </a:r>
            <a:br>
              <a:rPr lang="es-CL" sz="5400" dirty="0" smtClean="0">
                <a:solidFill>
                  <a:schemeClr val="tx1"/>
                </a:solidFill>
                <a:latin typeface="Calibri" panose="020F0502020204030204" pitchFamily="34" charset="0"/>
                <a:ea typeface="gobCL"/>
                <a:cs typeface="Calibri" panose="020F0502020204030204" pitchFamily="34" charset="0"/>
                <a:sym typeface="gobCL"/>
              </a:rPr>
            </a:br>
            <a:r>
              <a:rPr lang="es-CL" sz="5400" dirty="0" smtClean="0">
                <a:solidFill>
                  <a:schemeClr val="tx1"/>
                </a:solidFill>
                <a:latin typeface="Calibri" panose="020F0502020204030204" pitchFamily="34" charset="0"/>
                <a:ea typeface="gobCL"/>
                <a:cs typeface="Calibri" panose="020F0502020204030204" pitchFamily="34" charset="0"/>
                <a:sym typeface="gobCL"/>
              </a:rPr>
              <a:t/>
            </a:r>
            <a:br>
              <a:rPr lang="es-CL" sz="5400" dirty="0" smtClean="0">
                <a:solidFill>
                  <a:schemeClr val="tx1"/>
                </a:solidFill>
                <a:latin typeface="Calibri" panose="020F0502020204030204" pitchFamily="34" charset="0"/>
                <a:ea typeface="gobCL"/>
                <a:cs typeface="Calibri" panose="020F0502020204030204" pitchFamily="34" charset="0"/>
                <a:sym typeface="gobCL"/>
              </a:rPr>
            </a:br>
            <a:r>
              <a:rPr lang="es-CL" sz="5400" dirty="0" smtClean="0">
                <a:solidFill>
                  <a:schemeClr val="tx1"/>
                </a:solidFill>
                <a:latin typeface="Calibri" panose="020F0502020204030204" pitchFamily="34" charset="0"/>
                <a:ea typeface="gobCL"/>
                <a:cs typeface="Calibri" panose="020F0502020204030204" pitchFamily="34" charset="0"/>
                <a:sym typeface="gobCL"/>
              </a:rPr>
              <a:t>¿Por qué una Política Energética?  </a:t>
            </a:r>
            <a:br>
              <a:rPr lang="es-CL" sz="5400" dirty="0" smtClean="0">
                <a:solidFill>
                  <a:schemeClr val="tx1"/>
                </a:solidFill>
                <a:latin typeface="Calibri" panose="020F0502020204030204" pitchFamily="34" charset="0"/>
                <a:ea typeface="gobCL"/>
                <a:cs typeface="Calibri" panose="020F0502020204030204" pitchFamily="34" charset="0"/>
                <a:sym typeface="gobCL"/>
              </a:rPr>
            </a:br>
            <a:endParaRPr lang="es-CL" sz="5400" dirty="0">
              <a:solidFill>
                <a:schemeClr val="tx1"/>
              </a:solidFill>
              <a:latin typeface="Calibri" panose="020F0502020204030204" pitchFamily="34" charset="0"/>
              <a:ea typeface="gobCL"/>
              <a:cs typeface="Calibri" panose="020F0502020204030204" pitchFamily="34" charset="0"/>
              <a:sym typeface="gobCL"/>
            </a:endParaRP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B977E711-F5B4-4773-8AF4-B910148A62A4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  <p:pic>
        <p:nvPicPr>
          <p:cNvPr id="8" name="pasted-image.pdf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441677" y="5083121"/>
            <a:ext cx="1097293" cy="60381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52990947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0" name="Imagen 20" descr="iconosministerio2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14700" y="2965450"/>
            <a:ext cx="5257800" cy="1054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>
                    <a:alpha val="21960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3011" name="CuadroTexto 9"/>
          <p:cNvSpPr txBox="1">
            <a:spLocks noChangeArrowheads="1"/>
          </p:cNvSpPr>
          <p:nvPr/>
        </p:nvSpPr>
        <p:spPr bwMode="auto">
          <a:xfrm>
            <a:off x="3848100" y="4321375"/>
            <a:ext cx="419100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6" tIns="45718" rIns="91436" bIns="4571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9pPr>
          </a:lstStyle>
          <a:p>
            <a:pPr algn="ctr" defTabSz="457178" eaLnBrk="1" hangingPunct="1"/>
            <a:r>
              <a:rPr lang="es-ES_tradnl" sz="1400" dirty="0" smtClean="0">
                <a:solidFill>
                  <a:srgbClr val="FFFFFF"/>
                </a:solidFill>
                <a:latin typeface="Calibri"/>
              </a:rPr>
              <a:t>Agosto 2018</a:t>
            </a:r>
            <a:endParaRPr lang="es-ES_tradnl" sz="1400" dirty="0">
              <a:solidFill>
                <a:srgbClr val="FFFFFF"/>
              </a:solidFill>
              <a:latin typeface="Calibri"/>
            </a:endParaRPr>
          </a:p>
        </p:txBody>
      </p:sp>
      <p:cxnSp>
        <p:nvCxnSpPr>
          <p:cNvPr id="15" name="Conector recto 14"/>
          <p:cNvCxnSpPr>
            <a:cxnSpLocks noChangeShapeType="1"/>
          </p:cNvCxnSpPr>
          <p:nvPr/>
        </p:nvCxnSpPr>
        <p:spPr bwMode="auto">
          <a:xfrm>
            <a:off x="3810000" y="3865563"/>
            <a:ext cx="4191000" cy="1587"/>
          </a:xfrm>
          <a:prstGeom prst="line">
            <a:avLst/>
          </a:prstGeom>
          <a:noFill/>
          <a:ln w="25400">
            <a:solidFill>
              <a:schemeClr val="tx1">
                <a:alpha val="21176"/>
              </a:schemeClr>
            </a:solidFill>
            <a:round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" name="1 Rectángulo"/>
          <p:cNvSpPr/>
          <p:nvPr/>
        </p:nvSpPr>
        <p:spPr>
          <a:xfrm>
            <a:off x="5181600" y="30163"/>
            <a:ext cx="3810000" cy="553998"/>
          </a:xfrm>
          <a:prstGeom prst="rect">
            <a:avLst/>
          </a:prstGeom>
        </p:spPr>
        <p:txBody>
          <a:bodyPr lIns="91436" tIns="45718" rIns="91436" bIns="45718">
            <a:spAutoFit/>
          </a:bodyPr>
          <a:lstStyle/>
          <a:p>
            <a:pPr algn="r" defTabSz="457178">
              <a:defRPr/>
            </a:pPr>
            <a:endParaRPr lang="es-CL" sz="1500" dirty="0">
              <a:solidFill>
                <a:prstClr val="white"/>
              </a:solidFill>
              <a:latin typeface="Calibri"/>
            </a:endParaRPr>
          </a:p>
          <a:p>
            <a:pPr algn="r" defTabSz="457178">
              <a:defRPr/>
            </a:pPr>
            <a:endParaRPr lang="es-CL" sz="1500" b="1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7" name="CuadroTexto 9"/>
          <p:cNvSpPr txBox="1">
            <a:spLocks noChangeArrowheads="1"/>
          </p:cNvSpPr>
          <p:nvPr/>
        </p:nvSpPr>
        <p:spPr bwMode="auto">
          <a:xfrm>
            <a:off x="3419805" y="1438277"/>
            <a:ext cx="497139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6" tIns="45718" rIns="91436" bIns="4571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9pPr>
          </a:lstStyle>
          <a:p>
            <a:pPr algn="ctr" defTabSz="457178" eaLnBrk="1" hangingPunct="1"/>
            <a:r>
              <a:rPr lang="es-ES" sz="4400" b="1" dirty="0">
                <a:solidFill>
                  <a:srgbClr val="FFFFFF"/>
                </a:solidFill>
                <a:latin typeface="Calibri"/>
              </a:rPr>
              <a:t>Gracias</a:t>
            </a:r>
            <a:endParaRPr lang="es-ES" sz="2800" dirty="0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BFB4BC1-6DAD-4E1C-9C48-50756F22BAD7}" type="slidenum">
              <a:rPr lang="en-US" smtClean="0">
                <a:solidFill>
                  <a:prstClr val="white"/>
                </a:solidFill>
              </a:rPr>
              <a:pPr>
                <a:defRPr/>
              </a:pPr>
              <a:t>20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736650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3" name="pasted-image.pdf"/>
          <p:cNvPicPr>
            <a:picLocks noChangeAspect="1"/>
          </p:cNvPicPr>
          <p:nvPr/>
        </p:nvPicPr>
        <p:blipFill rotWithShape="1">
          <a:blip r:embed="rId3">
            <a:extLst/>
          </a:blip>
          <a:srcRect r="43354"/>
          <a:stretch/>
        </p:blipFill>
        <p:spPr>
          <a:xfrm>
            <a:off x="442896" y="1"/>
            <a:ext cx="1152908" cy="1097029"/>
          </a:xfrm>
          <a:prstGeom prst="rect">
            <a:avLst/>
          </a:prstGeom>
          <a:ln w="12700">
            <a:miter lim="400000"/>
          </a:ln>
        </p:spPr>
      </p:pic>
      <p:pic>
        <p:nvPicPr>
          <p:cNvPr id="124" name="pasted-image.pdf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441677" y="5083121"/>
            <a:ext cx="1097293" cy="60381"/>
          </a:xfrm>
          <a:prstGeom prst="rect">
            <a:avLst/>
          </a:prstGeom>
          <a:ln w="12700">
            <a:miter lim="400000"/>
          </a:ln>
        </p:spPr>
      </p:pic>
      <p:sp>
        <p:nvSpPr>
          <p:cNvPr id="2" name="Marcador de número de diapositiva 1">
            <a:extLst>
              <a:ext uri="{FF2B5EF4-FFF2-40B4-BE49-F238E27FC236}">
                <a16:creationId xmlns:a16="http://schemas.microsoft.com/office/drawing/2014/main" xmlns="" id="{8DE78E8D-746D-495D-84BB-86E74975DBEB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>
          <a:xfrm>
            <a:off x="4452601" y="4905376"/>
            <a:ext cx="117019" cy="207749"/>
          </a:xfrm>
        </p:spPr>
        <p:txBody>
          <a:bodyPr/>
          <a:lstStyle/>
          <a:p>
            <a:fld id="{86CB4B4D-7CA3-9044-876B-883B54F8677D}" type="slidenum">
              <a:rPr lang="es-CL" smtClean="0"/>
              <a:pPr/>
              <a:t>3</a:t>
            </a:fld>
            <a:endParaRPr lang="es-CL"/>
          </a:p>
        </p:txBody>
      </p:sp>
      <p:sp>
        <p:nvSpPr>
          <p:cNvPr id="6" name="Shape 121">
            <a:extLst>
              <a:ext uri="{FF2B5EF4-FFF2-40B4-BE49-F238E27FC236}">
                <a16:creationId xmlns:a16="http://schemas.microsoft.com/office/drawing/2014/main" xmlns="" id="{D8497379-5861-4B52-87C8-EB18BC6A0C93}"/>
              </a:ext>
            </a:extLst>
          </p:cNvPr>
          <p:cNvSpPr/>
          <p:nvPr/>
        </p:nvSpPr>
        <p:spPr>
          <a:xfrm>
            <a:off x="178810" y="1213925"/>
            <a:ext cx="8812789" cy="44704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19050" tIns="19050" rIns="19050" bIns="19050" anchor="ctr">
            <a:spAutoFit/>
          </a:bodyPr>
          <a:lstStyle>
            <a:lvl1pPr algn="l">
              <a:defRPr>
                <a:solidFill>
                  <a:srgbClr val="FFFFFF"/>
                </a:solidFill>
                <a:latin typeface="gobCL"/>
                <a:ea typeface="gobCL"/>
                <a:cs typeface="gobCL"/>
                <a:sym typeface="gobCL"/>
              </a:defRPr>
            </a:lvl1pPr>
          </a:lstStyle>
          <a:p>
            <a:pPr marL="342900" indent="-342900" algn="just" defTabSz="309555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s-ES" sz="2000" b="1" kern="0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Naturaleza misma del mercado eléctrico: </a:t>
            </a:r>
            <a:r>
              <a:rPr lang="es-ES" sz="2000" kern="0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ajuste instantáneo entre producción y consumo (simultaneidad), imposibilidad de almacenar, asegurar suministro seguro y económico y características de servicio de utilidad pública. Monopolios naturales. </a:t>
            </a:r>
          </a:p>
          <a:p>
            <a:pPr marL="342900" indent="-342900" algn="just" defTabSz="309555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s-ES" sz="2000" kern="0" dirty="0" smtClean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 algn="just" defTabSz="309555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s-ES" sz="2000" b="1" kern="0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Noción “Tradicional”</a:t>
            </a:r>
            <a:r>
              <a:rPr lang="es-ES" sz="2000" kern="0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: Corregir fallas de mercado y posibilitar que el mercado funcione en forma correcta: </a:t>
            </a:r>
            <a:r>
              <a:rPr lang="es-ES" sz="2000" u="sng" kern="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</a:t>
            </a:r>
            <a:r>
              <a:rPr lang="es-ES" sz="2000" u="sng" kern="0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eguridad de </a:t>
            </a:r>
            <a:r>
              <a:rPr lang="es-ES" sz="2000" u="sng" kern="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</a:t>
            </a:r>
            <a:r>
              <a:rPr lang="es-ES" sz="2000" u="sng" kern="0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uministro y eficiencia</a:t>
            </a:r>
            <a:r>
              <a:rPr lang="es-ES" sz="2000" kern="0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como únicos objetivos de política pública. Rol del Estado.</a:t>
            </a:r>
          </a:p>
          <a:p>
            <a:pPr marL="342900" indent="-342900" algn="just" defTabSz="309555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s-ES" sz="2000" kern="0" dirty="0" smtClean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 algn="just" defTabSz="309555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s-ES" sz="2000" b="1" kern="0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Nuevo Enfoque Regulatorio</a:t>
            </a:r>
            <a:r>
              <a:rPr lang="es-ES" sz="2000" kern="0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: Inclusión  de nuevos objetivos de política pública: ambientales y sociales. ¿Política energética? Noción de Sostenibilidad. Rol del Estado.</a:t>
            </a:r>
          </a:p>
          <a:p>
            <a:pPr marL="342900" indent="-342900" algn="just" defTabSz="309555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s-ES" sz="1600" kern="0" dirty="0" smtClean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 algn="just" defTabSz="309555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s-ES" sz="1600" kern="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 algn="just" defTabSz="309555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s-CL" sz="1600" kern="0" dirty="0" smtClean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" name="Shape 120">
            <a:extLst>
              <a:ext uri="{FF2B5EF4-FFF2-40B4-BE49-F238E27FC236}">
                <a16:creationId xmlns:a16="http://schemas.microsoft.com/office/drawing/2014/main" xmlns="" id="{3AB98F20-57DF-477A-BC42-5014F6F7DA98}"/>
              </a:ext>
            </a:extLst>
          </p:cNvPr>
          <p:cNvSpPr/>
          <p:nvPr/>
        </p:nvSpPr>
        <p:spPr>
          <a:xfrm>
            <a:off x="1785215" y="74514"/>
            <a:ext cx="7319596" cy="102335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19050" tIns="19050" rIns="19050" bIns="19050" anchor="ctr">
            <a:spAutoFit/>
          </a:bodyPr>
          <a:lstStyle/>
          <a:p>
            <a:pPr defTabSz="457178"/>
            <a:r>
              <a:rPr lang="es-ES" sz="3200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¿Por qué regular en </a:t>
            </a:r>
            <a:r>
              <a:rPr lang="es-ES" sz="32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</a:t>
            </a:r>
            <a:r>
              <a:rPr lang="es-ES" sz="3200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nergía? ¿Por qué una política?  </a:t>
            </a:r>
          </a:p>
        </p:txBody>
      </p:sp>
    </p:spTree>
    <p:extLst>
      <p:ext uri="{BB962C8B-B14F-4D97-AF65-F5344CB8AC3E}">
        <p14:creationId xmlns:p14="http://schemas.microsoft.com/office/powerpoint/2010/main" val="746434800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3" name="pasted-image.pdf"/>
          <p:cNvPicPr>
            <a:picLocks noChangeAspect="1"/>
          </p:cNvPicPr>
          <p:nvPr/>
        </p:nvPicPr>
        <p:blipFill rotWithShape="1">
          <a:blip r:embed="rId3">
            <a:extLst/>
          </a:blip>
          <a:srcRect r="43354"/>
          <a:stretch/>
        </p:blipFill>
        <p:spPr>
          <a:xfrm>
            <a:off x="442896" y="1"/>
            <a:ext cx="1152908" cy="1097029"/>
          </a:xfrm>
          <a:prstGeom prst="rect">
            <a:avLst/>
          </a:prstGeom>
          <a:ln w="12700">
            <a:miter lim="400000"/>
          </a:ln>
        </p:spPr>
      </p:pic>
      <p:pic>
        <p:nvPicPr>
          <p:cNvPr id="124" name="pasted-image.pdf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441677" y="5083121"/>
            <a:ext cx="1097293" cy="60381"/>
          </a:xfrm>
          <a:prstGeom prst="rect">
            <a:avLst/>
          </a:prstGeom>
          <a:ln w="12700">
            <a:miter lim="400000"/>
          </a:ln>
        </p:spPr>
      </p:pic>
      <p:sp>
        <p:nvSpPr>
          <p:cNvPr id="2" name="Marcador de número de diapositiva 1">
            <a:extLst>
              <a:ext uri="{FF2B5EF4-FFF2-40B4-BE49-F238E27FC236}">
                <a16:creationId xmlns:a16="http://schemas.microsoft.com/office/drawing/2014/main" xmlns="" id="{8DE78E8D-746D-495D-84BB-86E74975DBEB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>
          <a:xfrm>
            <a:off x="4452601" y="4905376"/>
            <a:ext cx="117019" cy="207749"/>
          </a:xfrm>
        </p:spPr>
        <p:txBody>
          <a:bodyPr/>
          <a:lstStyle/>
          <a:p>
            <a:fld id="{86CB4B4D-7CA3-9044-876B-883B54F8677D}" type="slidenum">
              <a:rPr lang="es-CL" smtClean="0"/>
              <a:pPr/>
              <a:t>4</a:t>
            </a:fld>
            <a:endParaRPr lang="es-CL"/>
          </a:p>
        </p:txBody>
      </p:sp>
      <p:sp>
        <p:nvSpPr>
          <p:cNvPr id="6" name="Shape 121">
            <a:extLst>
              <a:ext uri="{FF2B5EF4-FFF2-40B4-BE49-F238E27FC236}">
                <a16:creationId xmlns:a16="http://schemas.microsoft.com/office/drawing/2014/main" xmlns="" id="{D8497379-5861-4B52-87C8-EB18BC6A0C93}"/>
              </a:ext>
            </a:extLst>
          </p:cNvPr>
          <p:cNvSpPr/>
          <p:nvPr/>
        </p:nvSpPr>
        <p:spPr>
          <a:xfrm>
            <a:off x="189362" y="1123571"/>
            <a:ext cx="8526478" cy="403956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19050" tIns="19050" rIns="19050" bIns="19050" anchor="ctr">
            <a:spAutoFit/>
          </a:bodyPr>
          <a:lstStyle>
            <a:lvl1pPr algn="l">
              <a:defRPr>
                <a:solidFill>
                  <a:srgbClr val="FFFFFF"/>
                </a:solidFill>
                <a:latin typeface="gobCL"/>
                <a:ea typeface="gobCL"/>
                <a:cs typeface="gobCL"/>
                <a:sym typeface="gobCL"/>
              </a:defRPr>
            </a:lvl1pPr>
          </a:lstStyle>
          <a:p>
            <a:pPr marL="342900" indent="-342900" algn="just" defTabSz="309555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s-ES" sz="2000" b="1" kern="0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Ley Eléctrica (1982): Seguridad de Suministro: Objetivos declarados</a:t>
            </a:r>
          </a:p>
          <a:p>
            <a:pPr algn="just" defTabSz="309555" fontAlgn="auto">
              <a:spcBef>
                <a:spcPts val="0"/>
              </a:spcBef>
              <a:spcAft>
                <a:spcPts val="0"/>
              </a:spcAft>
            </a:pPr>
            <a:endParaRPr lang="es-ES" sz="2000" b="1" kern="0" dirty="0" smtClean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 algn="just" defTabSz="309555" fontAlgn="auto">
              <a:spcBef>
                <a:spcPts val="0"/>
              </a:spcBef>
              <a:spcAft>
                <a:spcPts val="0"/>
              </a:spcAft>
              <a:buFontTx/>
              <a:buChar char="-"/>
            </a:pPr>
            <a:r>
              <a:rPr lang="es-ES" sz="2000" kern="0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Disminuir la preponderancia estatal (cuestión de la propiedad) y otorgarle una participación significativa a la iniciativa privada para un desarrollo eficiente y estable del sector. </a:t>
            </a:r>
          </a:p>
          <a:p>
            <a:pPr marL="342900" indent="-342900" algn="just" defTabSz="309555" fontAlgn="auto">
              <a:spcBef>
                <a:spcPts val="0"/>
              </a:spcBef>
              <a:spcAft>
                <a:spcPts val="0"/>
              </a:spcAft>
              <a:buFontTx/>
              <a:buChar char="-"/>
            </a:pPr>
            <a:r>
              <a:rPr lang="es-ES" sz="2000" b="1" kern="0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Estado</a:t>
            </a:r>
            <a:r>
              <a:rPr lang="es-ES" sz="2000" kern="0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: Rol normativo y regulador para un funcionamiento racional del sector.</a:t>
            </a:r>
          </a:p>
          <a:p>
            <a:pPr marL="342900" indent="-342900" algn="just" defTabSz="309555" fontAlgn="auto">
              <a:spcBef>
                <a:spcPts val="0"/>
              </a:spcBef>
              <a:spcAft>
                <a:spcPts val="0"/>
              </a:spcAft>
              <a:buFontTx/>
              <a:buChar char="-"/>
            </a:pPr>
            <a:r>
              <a:rPr lang="es-ES" sz="2000" kern="0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Desburocratizar “</a:t>
            </a:r>
            <a:r>
              <a:rPr lang="es-ES" sz="2000" i="1" kern="0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eliminando controles y regulaciones excesivas que entraben innecesariamente  el funcionamiento y desarrollo del sector</a:t>
            </a:r>
            <a:r>
              <a:rPr lang="es-ES" sz="2000" kern="0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”.</a:t>
            </a:r>
          </a:p>
          <a:p>
            <a:pPr marL="342900" indent="-342900" algn="just" defTabSz="309555" fontAlgn="auto">
              <a:spcBef>
                <a:spcPts val="0"/>
              </a:spcBef>
              <a:spcAft>
                <a:spcPts val="0"/>
              </a:spcAft>
              <a:buFontTx/>
              <a:buChar char="-"/>
            </a:pPr>
            <a:endParaRPr lang="es-ES" sz="2000" kern="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 algn="just" defTabSz="309555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s-ES" sz="2000" b="1" kern="0" dirty="0" smtClean="0">
                <a:solidFill>
                  <a:srgbClr val="000000"/>
                </a:solidFill>
                <a:latin typeface="Calibri" panose="020F0502020204030204" pitchFamily="34" charset="0"/>
                <a:ea typeface="ヒラギノ角ゴ Pro W3" charset="-128"/>
                <a:cs typeface="Calibri" panose="020F0502020204030204" pitchFamily="34" charset="0"/>
              </a:rPr>
              <a:t>Evolución: Seguridad de suministro como objetivo primario. </a:t>
            </a:r>
            <a:r>
              <a:rPr lang="es-ES" sz="2000" kern="0" dirty="0" smtClean="0">
                <a:solidFill>
                  <a:srgbClr val="000000"/>
                </a:solidFill>
                <a:latin typeface="Calibri" panose="020F0502020204030204" pitchFamily="34" charset="0"/>
                <a:ea typeface="ヒラギノ角ゴ Pro W3" charset="-128"/>
                <a:cs typeface="Calibri" panose="020F0502020204030204" pitchFamily="34" charset="0"/>
              </a:rPr>
              <a:t>Crisis del gas 2004: construcción de termoeléctricas primer Gobierno Presidenta Bachelet. </a:t>
            </a:r>
            <a:endParaRPr lang="es-ES" sz="2000" kern="0" dirty="0">
              <a:solidFill>
                <a:srgbClr val="000000"/>
              </a:solidFill>
              <a:latin typeface="Calibri" panose="020F0502020204030204" pitchFamily="34" charset="0"/>
              <a:ea typeface="ヒラギノ角ゴ Pro W3" charset="-128"/>
              <a:cs typeface="Calibri" panose="020F0502020204030204" pitchFamily="34" charset="0"/>
            </a:endParaRPr>
          </a:p>
          <a:p>
            <a:pPr algn="just" defTabSz="309555" fontAlgn="auto">
              <a:spcBef>
                <a:spcPts val="0"/>
              </a:spcBef>
              <a:spcAft>
                <a:spcPts val="0"/>
              </a:spcAft>
            </a:pPr>
            <a:endParaRPr lang="es-ES" sz="2000" kern="0" dirty="0" smtClean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 algn="just" defTabSz="309555" fontAlgn="auto">
              <a:spcBef>
                <a:spcPts val="0"/>
              </a:spcBef>
              <a:spcAft>
                <a:spcPts val="0"/>
              </a:spcAft>
              <a:buFontTx/>
              <a:buChar char="-"/>
            </a:pPr>
            <a:endParaRPr lang="es-ES" sz="2000" kern="0" dirty="0" smtClean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" name="Shape 120">
            <a:extLst>
              <a:ext uri="{FF2B5EF4-FFF2-40B4-BE49-F238E27FC236}">
                <a16:creationId xmlns:a16="http://schemas.microsoft.com/office/drawing/2014/main" xmlns="" id="{3AB98F20-57DF-477A-BC42-5014F6F7DA98}"/>
              </a:ext>
            </a:extLst>
          </p:cNvPr>
          <p:cNvSpPr/>
          <p:nvPr/>
        </p:nvSpPr>
        <p:spPr>
          <a:xfrm>
            <a:off x="1793924" y="74929"/>
            <a:ext cx="7319596" cy="102335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19050" tIns="19050" rIns="19050" bIns="19050" anchor="ctr">
            <a:spAutoFit/>
          </a:bodyPr>
          <a:lstStyle/>
          <a:p>
            <a:pPr defTabSz="457178"/>
            <a:r>
              <a:rPr lang="es-ES" sz="3200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¿Por qué regular en Energía? Movimiento Pendular </a:t>
            </a:r>
          </a:p>
        </p:txBody>
      </p:sp>
    </p:spTree>
    <p:extLst>
      <p:ext uri="{BB962C8B-B14F-4D97-AF65-F5344CB8AC3E}">
        <p14:creationId xmlns:p14="http://schemas.microsoft.com/office/powerpoint/2010/main" val="1135395262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3" name="pasted-image.pdf"/>
          <p:cNvPicPr>
            <a:picLocks noChangeAspect="1"/>
          </p:cNvPicPr>
          <p:nvPr/>
        </p:nvPicPr>
        <p:blipFill rotWithShape="1">
          <a:blip r:embed="rId3">
            <a:extLst/>
          </a:blip>
          <a:srcRect r="43354"/>
          <a:stretch/>
        </p:blipFill>
        <p:spPr>
          <a:xfrm>
            <a:off x="442896" y="1"/>
            <a:ext cx="1152908" cy="1097029"/>
          </a:xfrm>
          <a:prstGeom prst="rect">
            <a:avLst/>
          </a:prstGeom>
          <a:ln w="12700">
            <a:miter lim="400000"/>
          </a:ln>
        </p:spPr>
      </p:pic>
      <p:pic>
        <p:nvPicPr>
          <p:cNvPr id="124" name="pasted-image.pdf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441677" y="5083121"/>
            <a:ext cx="1097293" cy="60381"/>
          </a:xfrm>
          <a:prstGeom prst="rect">
            <a:avLst/>
          </a:prstGeom>
          <a:ln w="12700">
            <a:miter lim="400000"/>
          </a:ln>
        </p:spPr>
      </p:pic>
      <p:sp>
        <p:nvSpPr>
          <p:cNvPr id="2" name="Marcador de número de diapositiva 1">
            <a:extLst>
              <a:ext uri="{FF2B5EF4-FFF2-40B4-BE49-F238E27FC236}">
                <a16:creationId xmlns="" xmlns:a16="http://schemas.microsoft.com/office/drawing/2014/main" id="{8DE78E8D-746D-495D-84BB-86E74975DBEB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>
          <a:xfrm>
            <a:off x="4452601" y="4905376"/>
            <a:ext cx="117019" cy="207749"/>
          </a:xfrm>
        </p:spPr>
        <p:txBody>
          <a:bodyPr/>
          <a:lstStyle/>
          <a:p>
            <a:fld id="{86CB4B4D-7CA3-9044-876B-883B54F8677D}" type="slidenum">
              <a:rPr lang="es-CL" smtClean="0"/>
              <a:pPr/>
              <a:t>5</a:t>
            </a:fld>
            <a:endParaRPr lang="es-CL"/>
          </a:p>
        </p:txBody>
      </p:sp>
      <p:sp>
        <p:nvSpPr>
          <p:cNvPr id="6" name="Shape 121">
            <a:extLst>
              <a:ext uri="{FF2B5EF4-FFF2-40B4-BE49-F238E27FC236}">
                <a16:creationId xmlns="" xmlns:a16="http://schemas.microsoft.com/office/drawing/2014/main" id="{D8497379-5861-4B52-87C8-EB18BC6A0C93}"/>
              </a:ext>
            </a:extLst>
          </p:cNvPr>
          <p:cNvSpPr/>
          <p:nvPr/>
        </p:nvSpPr>
        <p:spPr>
          <a:xfrm>
            <a:off x="189362" y="1142079"/>
            <a:ext cx="8526478" cy="44088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19050" tIns="19050" rIns="19050" bIns="19050" anchor="ctr">
            <a:spAutoFit/>
          </a:bodyPr>
          <a:lstStyle>
            <a:lvl1pPr algn="l">
              <a:defRPr>
                <a:solidFill>
                  <a:srgbClr val="FFFFFF"/>
                </a:solidFill>
                <a:latin typeface="gobCL"/>
                <a:ea typeface="gobCL"/>
                <a:cs typeface="gobCL"/>
                <a:sym typeface="gobCL"/>
              </a:defRPr>
            </a:lvl1pPr>
          </a:lstStyle>
          <a:p>
            <a:pPr marL="342900" indent="-342900" algn="just" defTabSz="309555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s-CL" kern="0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La </a:t>
            </a:r>
            <a:r>
              <a:rPr lang="es-CL" kern="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estrategia que </a:t>
            </a:r>
            <a:r>
              <a:rPr lang="es-CL" kern="0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oriente </a:t>
            </a:r>
            <a:r>
              <a:rPr lang="es-CL" kern="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el desarrollo del sector energía en Chile tiene que ser consistente con la </a:t>
            </a:r>
            <a:r>
              <a:rPr lang="es-CL" b="1" kern="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política general de desarrollo económico y social del país</a:t>
            </a:r>
            <a:r>
              <a:rPr lang="es-CL" kern="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 </a:t>
            </a:r>
          </a:p>
          <a:p>
            <a:pPr marL="342900" indent="-342900" algn="just" defTabSz="309555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s-CL" kern="0" dirty="0" smtClean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 algn="just" defTabSz="309555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s-CL" kern="0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Durante los últimos 40 años, la política energética ha buscado </a:t>
            </a:r>
            <a:r>
              <a:rPr lang="es-CL" b="1" u="sng" kern="0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lograr el máximo bienestar de la ciudadanía a través de establecer condiciones de eficiencia económica en el sector energía. </a:t>
            </a:r>
          </a:p>
          <a:p>
            <a:pPr marL="342900" indent="-342900" algn="just" defTabSz="309555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s-CL" kern="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 algn="just" defTabSz="309555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s-CL" kern="0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El </a:t>
            </a:r>
            <a:r>
              <a:rPr lang="es-CL" kern="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desarrollo de la descentralización, de mercados competitivos y de regulaciones basada en conceptos económicos sólidos, </a:t>
            </a:r>
            <a:r>
              <a:rPr lang="es-CL" b="1" kern="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permitió atraer inversión</a:t>
            </a:r>
            <a:r>
              <a:rPr lang="es-CL" kern="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llegando a principio de los noventa a 100% de participación privada en la industria eléctrica </a:t>
            </a:r>
            <a:r>
              <a:rPr lang="es-CL" kern="0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nacional, </a:t>
            </a:r>
            <a:r>
              <a:rPr lang="es-CL" kern="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lo que ha permitido que los </a:t>
            </a:r>
            <a:r>
              <a:rPr lang="es-CL" b="1" kern="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niveles de acceso a la energía eléctrica </a:t>
            </a:r>
            <a:r>
              <a:rPr lang="es-CL" kern="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transitaran desde un 75% en 1970 hasta un 90% en 1990 y sobre un 99% en la actualidad.</a:t>
            </a:r>
          </a:p>
          <a:p>
            <a:pPr marL="342900" indent="-342900" algn="just" defTabSz="309555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s-CL" kern="0" dirty="0" smtClean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 algn="just" defTabSz="309555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s-CL" kern="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 algn="just" defTabSz="309555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s-CL" sz="1400" kern="0" dirty="0" smtClean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" name="Shape 120">
            <a:extLst>
              <a:ext uri="{FF2B5EF4-FFF2-40B4-BE49-F238E27FC236}">
                <a16:creationId xmlns="" xmlns:a16="http://schemas.microsoft.com/office/drawing/2014/main" id="{3AB98F20-57DF-477A-BC42-5014F6F7DA98}"/>
              </a:ext>
            </a:extLst>
          </p:cNvPr>
          <p:cNvSpPr/>
          <p:nvPr/>
        </p:nvSpPr>
        <p:spPr>
          <a:xfrm>
            <a:off x="1793924" y="283057"/>
            <a:ext cx="7319596" cy="53091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19050" tIns="19050" rIns="19050" bIns="19050" anchor="ctr">
            <a:spAutoFit/>
          </a:bodyPr>
          <a:lstStyle/>
          <a:p>
            <a:pPr defTabSz="457178"/>
            <a:r>
              <a:rPr lang="es-ES" sz="3200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La verdadera “revolución”</a:t>
            </a:r>
          </a:p>
        </p:txBody>
      </p:sp>
    </p:spTree>
    <p:extLst>
      <p:ext uri="{BB962C8B-B14F-4D97-AF65-F5344CB8AC3E}">
        <p14:creationId xmlns:p14="http://schemas.microsoft.com/office/powerpoint/2010/main" val="3356454276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3" name="pasted-image.pdf"/>
          <p:cNvPicPr>
            <a:picLocks noChangeAspect="1"/>
          </p:cNvPicPr>
          <p:nvPr/>
        </p:nvPicPr>
        <p:blipFill rotWithShape="1">
          <a:blip r:embed="rId3">
            <a:extLst/>
          </a:blip>
          <a:srcRect r="43354"/>
          <a:stretch/>
        </p:blipFill>
        <p:spPr>
          <a:xfrm>
            <a:off x="442896" y="1"/>
            <a:ext cx="1152908" cy="1097029"/>
          </a:xfrm>
          <a:prstGeom prst="rect">
            <a:avLst/>
          </a:prstGeom>
          <a:ln w="12700">
            <a:miter lim="400000"/>
          </a:ln>
        </p:spPr>
      </p:pic>
      <p:pic>
        <p:nvPicPr>
          <p:cNvPr id="124" name="pasted-image.pdf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441677" y="5083121"/>
            <a:ext cx="1097293" cy="60381"/>
          </a:xfrm>
          <a:prstGeom prst="rect">
            <a:avLst/>
          </a:prstGeom>
          <a:ln w="12700">
            <a:miter lim="400000"/>
          </a:ln>
        </p:spPr>
      </p:pic>
      <p:sp>
        <p:nvSpPr>
          <p:cNvPr id="2" name="Marcador de número de diapositiva 1">
            <a:extLst>
              <a:ext uri="{FF2B5EF4-FFF2-40B4-BE49-F238E27FC236}">
                <a16:creationId xmlns="" xmlns:a16="http://schemas.microsoft.com/office/drawing/2014/main" id="{8DE78E8D-746D-495D-84BB-86E74975DBEB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>
          <a:xfrm>
            <a:off x="4452601" y="4905376"/>
            <a:ext cx="117019" cy="207749"/>
          </a:xfrm>
        </p:spPr>
        <p:txBody>
          <a:bodyPr/>
          <a:lstStyle/>
          <a:p>
            <a:fld id="{86CB4B4D-7CA3-9044-876B-883B54F8677D}" type="slidenum">
              <a:rPr lang="es-CL" smtClean="0"/>
              <a:pPr/>
              <a:t>6</a:t>
            </a:fld>
            <a:endParaRPr lang="es-CL"/>
          </a:p>
        </p:txBody>
      </p:sp>
      <p:sp>
        <p:nvSpPr>
          <p:cNvPr id="6" name="Shape 121">
            <a:extLst>
              <a:ext uri="{FF2B5EF4-FFF2-40B4-BE49-F238E27FC236}">
                <a16:creationId xmlns="" xmlns:a16="http://schemas.microsoft.com/office/drawing/2014/main" id="{D8497379-5861-4B52-87C8-EB18BC6A0C93}"/>
              </a:ext>
            </a:extLst>
          </p:cNvPr>
          <p:cNvSpPr/>
          <p:nvPr/>
        </p:nvSpPr>
        <p:spPr>
          <a:xfrm>
            <a:off x="181341" y="1202087"/>
            <a:ext cx="8526478" cy="37317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19050" tIns="19050" rIns="19050" bIns="19050" anchor="ctr">
            <a:spAutoFit/>
          </a:bodyPr>
          <a:lstStyle>
            <a:lvl1pPr algn="l">
              <a:defRPr>
                <a:solidFill>
                  <a:srgbClr val="FFFFFF"/>
                </a:solidFill>
                <a:latin typeface="gobCL"/>
                <a:ea typeface="gobCL"/>
                <a:cs typeface="gobCL"/>
                <a:sym typeface="gobCL"/>
              </a:defRPr>
            </a:lvl1pPr>
          </a:lstStyle>
          <a:p>
            <a:pPr algn="just" defTabSz="309555" fontAlgn="auto">
              <a:spcBef>
                <a:spcPts val="0"/>
              </a:spcBef>
              <a:spcAft>
                <a:spcPts val="0"/>
              </a:spcAft>
            </a:pPr>
            <a:r>
              <a:rPr lang="es-CL" sz="2400" kern="0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Los principios que han dado forma al desarrollo energético nacional desde sus inicios han sido:</a:t>
            </a:r>
          </a:p>
          <a:p>
            <a:pPr algn="just" defTabSz="309555" fontAlgn="auto">
              <a:spcBef>
                <a:spcPts val="0"/>
              </a:spcBef>
              <a:spcAft>
                <a:spcPts val="0"/>
              </a:spcAft>
            </a:pPr>
            <a:endParaRPr lang="es-CL" sz="2400" kern="0" dirty="0" smtClean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57200" indent="-457200" algn="just" defTabSz="309555" fontAlgn="auto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s-CL" sz="2400" b="1" kern="0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Eficiencia</a:t>
            </a:r>
            <a:r>
              <a:rPr lang="es-CL" sz="2400" kern="0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: recursos energéticos de menor costo; mercados competitivos y transparentes; neutralidad tecnológica.</a:t>
            </a:r>
          </a:p>
          <a:p>
            <a:pPr marL="457200" indent="-457200" algn="just" defTabSz="309555" fontAlgn="auto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endParaRPr lang="es-CL" sz="2400" kern="0" dirty="0" smtClean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57200" indent="-457200" algn="just" defTabSz="309555" fontAlgn="auto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s-CL" sz="2400" b="1" kern="0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Seguridad: </a:t>
            </a:r>
            <a:r>
              <a:rPr lang="es-CL" sz="2400" kern="0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disponibilidad y seguridad; diversificación de las fuentes de suministro.</a:t>
            </a:r>
          </a:p>
          <a:p>
            <a:pPr marL="457200" indent="-457200" algn="just" defTabSz="309555" fontAlgn="auto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endParaRPr lang="es-CL" sz="2400" kern="0" dirty="0" smtClean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57200" indent="-457200" algn="just" defTabSz="309555" fontAlgn="auto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s-CL" sz="2400" b="1" kern="0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Subsidiariedad</a:t>
            </a:r>
            <a:endParaRPr lang="es-CL" kern="0" dirty="0" smtClean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" name="Shape 120">
            <a:extLst>
              <a:ext uri="{FF2B5EF4-FFF2-40B4-BE49-F238E27FC236}">
                <a16:creationId xmlns="" xmlns:a16="http://schemas.microsoft.com/office/drawing/2014/main" id="{3AB98F20-57DF-477A-BC42-5014F6F7DA98}"/>
              </a:ext>
            </a:extLst>
          </p:cNvPr>
          <p:cNvSpPr/>
          <p:nvPr/>
        </p:nvSpPr>
        <p:spPr>
          <a:xfrm>
            <a:off x="1793924" y="196784"/>
            <a:ext cx="7319596" cy="102335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19050" tIns="19050" rIns="19050" bIns="19050" anchor="ctr">
            <a:spAutoFit/>
          </a:bodyPr>
          <a:lstStyle/>
          <a:p>
            <a:pPr defTabSz="457178"/>
            <a:r>
              <a:rPr lang="es-ES" sz="3200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Principios de la Política Energética en los últimos 40 años</a:t>
            </a:r>
          </a:p>
        </p:txBody>
      </p:sp>
    </p:spTree>
    <p:extLst>
      <p:ext uri="{BB962C8B-B14F-4D97-AF65-F5344CB8AC3E}">
        <p14:creationId xmlns:p14="http://schemas.microsoft.com/office/powerpoint/2010/main" val="284500333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3" name="pasted-image.pdf"/>
          <p:cNvPicPr>
            <a:picLocks noChangeAspect="1"/>
          </p:cNvPicPr>
          <p:nvPr/>
        </p:nvPicPr>
        <p:blipFill rotWithShape="1">
          <a:blip r:embed="rId3">
            <a:extLst/>
          </a:blip>
          <a:srcRect r="43354"/>
          <a:stretch/>
        </p:blipFill>
        <p:spPr>
          <a:xfrm>
            <a:off x="442896" y="1"/>
            <a:ext cx="1152908" cy="1097029"/>
          </a:xfrm>
          <a:prstGeom prst="rect">
            <a:avLst/>
          </a:prstGeom>
          <a:ln w="12700">
            <a:miter lim="400000"/>
          </a:ln>
        </p:spPr>
      </p:pic>
      <p:pic>
        <p:nvPicPr>
          <p:cNvPr id="124" name="pasted-image.pdf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441677" y="5083121"/>
            <a:ext cx="1097293" cy="60381"/>
          </a:xfrm>
          <a:prstGeom prst="rect">
            <a:avLst/>
          </a:prstGeom>
          <a:ln w="12700">
            <a:miter lim="400000"/>
          </a:ln>
        </p:spPr>
      </p:pic>
      <p:sp>
        <p:nvSpPr>
          <p:cNvPr id="2" name="Marcador de número de diapositiva 1">
            <a:extLst>
              <a:ext uri="{FF2B5EF4-FFF2-40B4-BE49-F238E27FC236}">
                <a16:creationId xmlns="" xmlns:a16="http://schemas.microsoft.com/office/drawing/2014/main" id="{8DE78E8D-746D-495D-84BB-86E74975DBEB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>
          <a:xfrm>
            <a:off x="4452601" y="4905376"/>
            <a:ext cx="117019" cy="207749"/>
          </a:xfrm>
        </p:spPr>
        <p:txBody>
          <a:bodyPr/>
          <a:lstStyle/>
          <a:p>
            <a:fld id="{86CB4B4D-7CA3-9044-876B-883B54F8677D}" type="slidenum">
              <a:rPr lang="es-CL" smtClean="0"/>
              <a:pPr/>
              <a:t>7</a:t>
            </a:fld>
            <a:endParaRPr lang="es-CL"/>
          </a:p>
        </p:txBody>
      </p:sp>
      <p:sp>
        <p:nvSpPr>
          <p:cNvPr id="6" name="Shape 121">
            <a:extLst>
              <a:ext uri="{FF2B5EF4-FFF2-40B4-BE49-F238E27FC236}">
                <a16:creationId xmlns="" xmlns:a16="http://schemas.microsoft.com/office/drawing/2014/main" id="{D8497379-5861-4B52-87C8-EB18BC6A0C93}"/>
              </a:ext>
            </a:extLst>
          </p:cNvPr>
          <p:cNvSpPr/>
          <p:nvPr/>
        </p:nvSpPr>
        <p:spPr>
          <a:xfrm>
            <a:off x="189362" y="3105593"/>
            <a:ext cx="8526478" cy="51488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19050" tIns="19050" rIns="19050" bIns="19050" anchor="ctr">
            <a:spAutoFit/>
          </a:bodyPr>
          <a:lstStyle>
            <a:lvl1pPr algn="l">
              <a:defRPr>
                <a:solidFill>
                  <a:srgbClr val="FFFFFF"/>
                </a:solidFill>
                <a:latin typeface="gobCL"/>
                <a:ea typeface="gobCL"/>
                <a:cs typeface="gobCL"/>
                <a:sym typeface="gobCL"/>
              </a:defRPr>
            </a:lvl1pPr>
          </a:lstStyle>
          <a:p>
            <a:pPr marL="342900" indent="-342900" algn="just" defTabSz="309555"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endParaRPr lang="es-CL" kern="0" dirty="0" smtClean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" name="Shape 120">
            <a:extLst>
              <a:ext uri="{FF2B5EF4-FFF2-40B4-BE49-F238E27FC236}">
                <a16:creationId xmlns="" xmlns:a16="http://schemas.microsoft.com/office/drawing/2014/main" id="{3AB98F20-57DF-477A-BC42-5014F6F7DA98}"/>
              </a:ext>
            </a:extLst>
          </p:cNvPr>
          <p:cNvSpPr/>
          <p:nvPr/>
        </p:nvSpPr>
        <p:spPr>
          <a:xfrm>
            <a:off x="1793924" y="196784"/>
            <a:ext cx="7319596" cy="102335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19050" tIns="19050" rIns="19050" bIns="19050" anchor="ctr">
            <a:spAutoFit/>
          </a:bodyPr>
          <a:lstStyle/>
          <a:p>
            <a:pPr defTabSz="457178"/>
            <a:r>
              <a:rPr lang="es-ES" sz="3200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Principios de la Política Energética en los últimos 40 años</a:t>
            </a:r>
          </a:p>
        </p:txBody>
      </p:sp>
      <p:sp>
        <p:nvSpPr>
          <p:cNvPr id="10" name="3 Rectángulo"/>
          <p:cNvSpPr/>
          <p:nvPr/>
        </p:nvSpPr>
        <p:spPr>
          <a:xfrm>
            <a:off x="457200" y="1596750"/>
            <a:ext cx="3096000" cy="2880000"/>
          </a:xfrm>
          <a:prstGeom prst="rect">
            <a:avLst/>
          </a:prstGeom>
          <a:solidFill>
            <a:srgbClr val="0063AF"/>
          </a:solidFill>
          <a:ln w="12700" cap="flat">
            <a:noFill/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algn="ctr" defTabSz="825500" fontAlgn="auto" hangingPunct="0">
              <a:spcBef>
                <a:spcPts val="0"/>
              </a:spcBef>
              <a:spcAft>
                <a:spcPts val="0"/>
              </a:spcAft>
            </a:pPr>
            <a:endParaRPr lang="es-CL" sz="3200">
              <a:solidFill>
                <a:srgbClr val="FFFFFF"/>
              </a:solidFill>
              <a:latin typeface="Helvetica Light"/>
              <a:ea typeface="+mn-ea"/>
              <a:sym typeface="Helvetica Light"/>
            </a:endParaRPr>
          </a:p>
        </p:txBody>
      </p:sp>
      <p:sp>
        <p:nvSpPr>
          <p:cNvPr id="11" name="2 Rectángulo"/>
          <p:cNvSpPr/>
          <p:nvPr/>
        </p:nvSpPr>
        <p:spPr>
          <a:xfrm>
            <a:off x="559478" y="1769805"/>
            <a:ext cx="2717122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defTabSz="309555" fontAlgn="auto">
              <a:spcBef>
                <a:spcPts val="0"/>
              </a:spcBef>
              <a:spcAft>
                <a:spcPts val="0"/>
              </a:spcAft>
            </a:pPr>
            <a:r>
              <a:rPr lang="es-CL" sz="1600" kern="0" dirty="0">
                <a:solidFill>
                  <a:srgbClr val="FFFF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Ejemplo </a:t>
            </a:r>
            <a:r>
              <a:rPr lang="es-CL" sz="1600" kern="0" dirty="0" smtClean="0">
                <a:solidFill>
                  <a:srgbClr val="FFFF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del éxito del modelo energético chileno  es </a:t>
            </a:r>
            <a:r>
              <a:rPr lang="es-CL" sz="1600" kern="0" dirty="0">
                <a:solidFill>
                  <a:srgbClr val="FFFF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que en 25 años se ha cuadriplicado la demanda </a:t>
            </a:r>
            <a:r>
              <a:rPr lang="es-CL" sz="1600" kern="0" dirty="0" smtClean="0">
                <a:solidFill>
                  <a:srgbClr val="FFFF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eléctrica, </a:t>
            </a:r>
            <a:r>
              <a:rPr lang="es-CL" sz="1600" kern="0" dirty="0">
                <a:solidFill>
                  <a:srgbClr val="FFFF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y </a:t>
            </a:r>
            <a:r>
              <a:rPr lang="es-CL" sz="1600" b="1" kern="0" dirty="0">
                <a:solidFill>
                  <a:srgbClr val="FFFF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se ha podido abastecer </a:t>
            </a:r>
            <a:r>
              <a:rPr lang="es-CL" sz="1600" b="1" kern="0" dirty="0" smtClean="0">
                <a:solidFill>
                  <a:srgbClr val="FFFF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al mínimo costo posible, a </a:t>
            </a:r>
            <a:r>
              <a:rPr lang="es-CL" sz="1600" b="1" kern="0" dirty="0">
                <a:solidFill>
                  <a:srgbClr val="FFFF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pesar de las distintas crisis atravesadas</a:t>
            </a:r>
            <a:r>
              <a:rPr lang="es-CL" sz="1600" kern="0" dirty="0">
                <a:solidFill>
                  <a:srgbClr val="FFFF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(sequías, interrupción de gas natural argentino, quiebre de generadores, etc.).</a:t>
            </a:r>
          </a:p>
        </p:txBody>
      </p:sp>
      <p:graphicFrame>
        <p:nvGraphicFramePr>
          <p:cNvPr id="12" name="Chart 4"/>
          <p:cNvGraphicFramePr>
            <a:graphicFrameLocks/>
          </p:cNvGraphicFramePr>
          <p:nvPr>
            <p:extLst/>
          </p:nvPr>
        </p:nvGraphicFramePr>
        <p:xfrm>
          <a:off x="3738563" y="1629477"/>
          <a:ext cx="5176837" cy="286588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pic>
        <p:nvPicPr>
          <p:cNvPr id="13" name="chart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350837" y="1241481"/>
            <a:ext cx="3040563" cy="4158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7977230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12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1000"/>
                                        <p:tgtEl>
                                          <p:spTgt spid="12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1000"/>
                                        <p:tgtEl>
                                          <p:spTgt spid="12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graphicEl>
                                              <a:chart seriesIdx="3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1000"/>
                                        <p:tgtEl>
                                          <p:spTgt spid="12">
                                            <p:graphicEl>
                                              <a:chart seriesIdx="3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graphicEl>
                                              <a:chart seriesIdx="4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1000"/>
                                        <p:tgtEl>
                                          <p:spTgt spid="12">
                                            <p:graphicEl>
                                              <a:chart seriesIdx="4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graphicEl>
                                              <a:chart seriesIdx="5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1000"/>
                                        <p:tgtEl>
                                          <p:spTgt spid="12">
                                            <p:graphicEl>
                                              <a:chart seriesIdx="5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graphicEl>
                                              <a:chart seriesIdx="6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1000"/>
                                        <p:tgtEl>
                                          <p:spTgt spid="12">
                                            <p:graphicEl>
                                              <a:chart seriesIdx="6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Graphic spid="12" grpId="0">
        <p:bldSub>
          <a:bldChart bld="series" animBg="0"/>
        </p:bldSub>
      </p:bldGraphic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/>
          </p:nvPr>
        </p:nvSpPr>
        <p:spPr>
          <a:xfrm>
            <a:off x="653346" y="532799"/>
            <a:ext cx="7696200" cy="666750"/>
          </a:xfrm>
        </p:spPr>
        <p:txBody>
          <a:bodyPr>
            <a:noAutofit/>
          </a:bodyPr>
          <a:lstStyle/>
          <a:p>
            <a:r>
              <a:rPr lang="es-CL" sz="5400" dirty="0" smtClean="0">
                <a:solidFill>
                  <a:schemeClr val="tx1"/>
                </a:solidFill>
                <a:latin typeface="Calibri" panose="020F0502020204030204" pitchFamily="34" charset="0"/>
                <a:ea typeface="gobCL"/>
                <a:cs typeface="Calibri" panose="020F0502020204030204" pitchFamily="34" charset="0"/>
                <a:sym typeface="gobCL"/>
              </a:rPr>
              <a:t>La incorporación de nuevos objetivos:</a:t>
            </a:r>
            <a:br>
              <a:rPr lang="es-CL" sz="5400" dirty="0" smtClean="0">
                <a:solidFill>
                  <a:schemeClr val="tx1"/>
                </a:solidFill>
                <a:latin typeface="Calibri" panose="020F0502020204030204" pitchFamily="34" charset="0"/>
                <a:ea typeface="gobCL"/>
                <a:cs typeface="Calibri" panose="020F0502020204030204" pitchFamily="34" charset="0"/>
                <a:sym typeface="gobCL"/>
              </a:rPr>
            </a:br>
            <a:r>
              <a:rPr lang="es-CL" sz="5400" dirty="0">
                <a:solidFill>
                  <a:schemeClr val="tx1"/>
                </a:solidFill>
                <a:latin typeface="Calibri" panose="020F0502020204030204" pitchFamily="34" charset="0"/>
                <a:ea typeface="gobCL"/>
                <a:cs typeface="Calibri" panose="020F0502020204030204" pitchFamily="34" charset="0"/>
                <a:sym typeface="gobCL"/>
              </a:rPr>
              <a:t/>
            </a:r>
            <a:br>
              <a:rPr lang="es-CL" sz="5400" dirty="0">
                <a:solidFill>
                  <a:schemeClr val="tx1"/>
                </a:solidFill>
                <a:latin typeface="Calibri" panose="020F0502020204030204" pitchFamily="34" charset="0"/>
                <a:ea typeface="gobCL"/>
                <a:cs typeface="Calibri" panose="020F0502020204030204" pitchFamily="34" charset="0"/>
                <a:sym typeface="gobCL"/>
              </a:rPr>
            </a:br>
            <a:r>
              <a:rPr lang="es-CL" sz="5400" dirty="0" smtClean="0">
                <a:solidFill>
                  <a:schemeClr val="tx1"/>
                </a:solidFill>
                <a:latin typeface="Calibri" panose="020F0502020204030204" pitchFamily="34" charset="0"/>
                <a:ea typeface="gobCL"/>
                <a:cs typeface="Calibri" panose="020F0502020204030204" pitchFamily="34" charset="0"/>
                <a:sym typeface="gobCL"/>
              </a:rPr>
              <a:t>Documentos de Política </a:t>
            </a:r>
            <a:br>
              <a:rPr lang="es-CL" sz="5400" dirty="0" smtClean="0">
                <a:solidFill>
                  <a:schemeClr val="tx1"/>
                </a:solidFill>
                <a:latin typeface="Calibri" panose="020F0502020204030204" pitchFamily="34" charset="0"/>
                <a:ea typeface="gobCL"/>
                <a:cs typeface="Calibri" panose="020F0502020204030204" pitchFamily="34" charset="0"/>
                <a:sym typeface="gobCL"/>
              </a:rPr>
            </a:br>
            <a:r>
              <a:rPr lang="es-CL" sz="5400" dirty="0" smtClean="0">
                <a:solidFill>
                  <a:schemeClr val="tx1"/>
                </a:solidFill>
                <a:latin typeface="Calibri" panose="020F0502020204030204" pitchFamily="34" charset="0"/>
                <a:ea typeface="gobCL"/>
                <a:cs typeface="Calibri" panose="020F0502020204030204" pitchFamily="34" charset="0"/>
                <a:sym typeface="gobCL"/>
              </a:rPr>
              <a:t/>
            </a:r>
            <a:br>
              <a:rPr lang="es-CL" sz="5400" dirty="0" smtClean="0">
                <a:solidFill>
                  <a:schemeClr val="tx1"/>
                </a:solidFill>
                <a:latin typeface="Calibri" panose="020F0502020204030204" pitchFamily="34" charset="0"/>
                <a:ea typeface="gobCL"/>
                <a:cs typeface="Calibri" panose="020F0502020204030204" pitchFamily="34" charset="0"/>
                <a:sym typeface="gobCL"/>
              </a:rPr>
            </a:br>
            <a:endParaRPr lang="es-CL" sz="5400" dirty="0">
              <a:solidFill>
                <a:schemeClr val="tx1"/>
              </a:solidFill>
              <a:latin typeface="Calibri" panose="020F0502020204030204" pitchFamily="34" charset="0"/>
              <a:ea typeface="gobCL"/>
              <a:cs typeface="Calibri" panose="020F0502020204030204" pitchFamily="34" charset="0"/>
              <a:sym typeface="gobCL"/>
            </a:endParaRP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B977E711-F5B4-4773-8AF4-B910148A62A4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  <p:pic>
        <p:nvPicPr>
          <p:cNvPr id="8" name="pasted-image.pdf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441677" y="5083121"/>
            <a:ext cx="1097293" cy="60381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130884556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n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438" t="28990" r="49213" b="14983"/>
          <a:stretch>
            <a:fillRect/>
          </a:stretch>
        </p:blipFill>
        <p:spPr bwMode="auto">
          <a:xfrm>
            <a:off x="8229600" y="2152916"/>
            <a:ext cx="887286" cy="15618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3" name="pasted-image.pdf"/>
          <p:cNvPicPr>
            <a:picLocks noChangeAspect="1"/>
          </p:cNvPicPr>
          <p:nvPr/>
        </p:nvPicPr>
        <p:blipFill rotWithShape="1">
          <a:blip r:embed="rId4">
            <a:extLst/>
          </a:blip>
          <a:srcRect r="43354"/>
          <a:stretch/>
        </p:blipFill>
        <p:spPr>
          <a:xfrm>
            <a:off x="442896" y="1"/>
            <a:ext cx="1152908" cy="1097029"/>
          </a:xfrm>
          <a:prstGeom prst="rect">
            <a:avLst/>
          </a:prstGeom>
          <a:ln w="12700">
            <a:miter lim="400000"/>
          </a:ln>
        </p:spPr>
      </p:pic>
      <p:pic>
        <p:nvPicPr>
          <p:cNvPr id="124" name="pasted-image.pdf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441677" y="5083121"/>
            <a:ext cx="1097293" cy="60381"/>
          </a:xfrm>
          <a:prstGeom prst="rect">
            <a:avLst/>
          </a:prstGeom>
          <a:ln w="12700">
            <a:miter lim="400000"/>
          </a:ln>
        </p:spPr>
      </p:pic>
      <p:sp>
        <p:nvSpPr>
          <p:cNvPr id="2" name="Marcador de número de diapositiva 1">
            <a:extLst>
              <a:ext uri="{FF2B5EF4-FFF2-40B4-BE49-F238E27FC236}">
                <a16:creationId xmlns="" xmlns:a16="http://schemas.microsoft.com/office/drawing/2014/main" id="{8DE78E8D-746D-495D-84BB-86E74975DBEB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>
          <a:xfrm>
            <a:off x="4452601" y="4905376"/>
            <a:ext cx="117019" cy="207749"/>
          </a:xfrm>
        </p:spPr>
        <p:txBody>
          <a:bodyPr/>
          <a:lstStyle/>
          <a:p>
            <a:fld id="{86CB4B4D-7CA3-9044-876B-883B54F8677D}" type="slidenum">
              <a:rPr lang="es-CL" smtClean="0"/>
              <a:pPr/>
              <a:t>9</a:t>
            </a:fld>
            <a:endParaRPr lang="es-CL"/>
          </a:p>
        </p:txBody>
      </p:sp>
      <p:sp>
        <p:nvSpPr>
          <p:cNvPr id="8" name="Shape 120">
            <a:extLst>
              <a:ext uri="{FF2B5EF4-FFF2-40B4-BE49-F238E27FC236}">
                <a16:creationId xmlns="" xmlns:a16="http://schemas.microsoft.com/office/drawing/2014/main" id="{3AB98F20-57DF-477A-BC42-5014F6F7DA98}"/>
              </a:ext>
            </a:extLst>
          </p:cNvPr>
          <p:cNvSpPr/>
          <p:nvPr/>
        </p:nvSpPr>
        <p:spPr>
          <a:xfrm>
            <a:off x="1793924" y="300658"/>
            <a:ext cx="7319596" cy="53091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19050" tIns="19050" rIns="19050" bIns="19050" anchor="ctr">
            <a:spAutoFit/>
          </a:bodyPr>
          <a:lstStyle/>
          <a:p>
            <a:pPr defTabSz="457178"/>
            <a:r>
              <a:rPr lang="es-ES" sz="3200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Evolución de la Política Energética</a:t>
            </a:r>
          </a:p>
        </p:txBody>
      </p:sp>
      <p:pic>
        <p:nvPicPr>
          <p:cNvPr id="7" name="6 Imagen"/>
          <p:cNvPicPr/>
          <p:nvPr/>
        </p:nvPicPr>
        <p:blipFill rotWithShape="1">
          <a:blip r:embed="rId6"/>
          <a:srcRect l="3416" t="29227" r="4898" b="19807"/>
          <a:stretch/>
        </p:blipFill>
        <p:spPr bwMode="auto">
          <a:xfrm>
            <a:off x="152400" y="1581150"/>
            <a:ext cx="8153399" cy="271272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3" name="2 CuadroTexto"/>
          <p:cNvSpPr txBox="1"/>
          <p:nvPr/>
        </p:nvSpPr>
        <p:spPr>
          <a:xfrm>
            <a:off x="2286000" y="3943350"/>
            <a:ext cx="1676400" cy="24109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s-CL" sz="900" b="1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rPr>
              <a:t>(SUBDERE/CNE)</a:t>
            </a:r>
            <a:endParaRPr kumimoji="0" lang="es-CL" sz="9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</p:spTree>
    <p:extLst>
      <p:ext uri="{BB962C8B-B14F-4D97-AF65-F5344CB8AC3E}">
        <p14:creationId xmlns:p14="http://schemas.microsoft.com/office/powerpoint/2010/main" val="1491284074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theme/_rels/theme5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png"/></Relationships>
</file>

<file path=ppt/theme/_rels/theme7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png"/></Relationships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0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3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1_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Helvetica Light"/>
        <a:ea typeface="Helvetica Light"/>
        <a:cs typeface="Helvetica Light"/>
      </a:majorFont>
      <a:minorFont>
        <a:latin typeface="Helvetica Light"/>
        <a:ea typeface="Helvetica Light"/>
        <a:cs typeface="Helvetica Light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127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12700" cap="flat">
          <a:noFill/>
          <a:miter lim="400000"/>
        </a:ln>
        <a:effectLst>
          <a:outerShdw blurRad="38100" dist="25400" dir="5400000" rotWithShape="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50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6.xml><?xml version="1.0" encoding="utf-8"?>
<a:theme xmlns:a="http://schemas.openxmlformats.org/drawingml/2006/main" name="4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7.xml><?xml version="1.0" encoding="utf-8"?>
<a:theme xmlns:a="http://schemas.openxmlformats.org/drawingml/2006/main" name="3_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Helvetica Light"/>
        <a:ea typeface="Helvetica Light"/>
        <a:cs typeface="Helvetica Light"/>
      </a:majorFont>
      <a:minorFont>
        <a:latin typeface="Helvetica Light"/>
        <a:ea typeface="Helvetica Light"/>
        <a:cs typeface="Helvetica Light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127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12700" cap="flat">
          <a:noFill/>
          <a:miter lim="400000"/>
        </a:ln>
        <a:effectLst>
          <a:outerShdw blurRad="38100" dist="25400" dir="5400000" rotWithShape="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50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8.xml><?xml version="1.0" encoding="utf-8"?>
<a:theme xmlns:a="http://schemas.openxmlformats.org/drawingml/2006/main" name="1_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1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Override1.xml><?xml version="1.0" encoding="utf-8"?>
<a:themeOverride xmlns:a="http://schemas.openxmlformats.org/drawingml/2006/main">
  <a:clrScheme name="White">
    <a:dk1>
      <a:srgbClr val="000000"/>
    </a:dk1>
    <a:lt1>
      <a:srgbClr val="FFFFFF"/>
    </a:lt1>
    <a:dk2>
      <a:srgbClr val="53585F"/>
    </a:dk2>
    <a:lt2>
      <a:srgbClr val="DCDEE0"/>
    </a:lt2>
    <a:accent1>
      <a:srgbClr val="0365C0"/>
    </a:accent1>
    <a:accent2>
      <a:srgbClr val="00882B"/>
    </a:accent2>
    <a:accent3>
      <a:srgbClr val="DCBD23"/>
    </a:accent3>
    <a:accent4>
      <a:srgbClr val="DE6A10"/>
    </a:accent4>
    <a:accent5>
      <a:srgbClr val="C82506"/>
    </a:accent5>
    <a:accent6>
      <a:srgbClr val="773F9B"/>
    </a:accent6>
    <a:hlink>
      <a:srgbClr val="0000FF"/>
    </a:hlink>
    <a:folHlink>
      <a:srgbClr val="FF00FF"/>
    </a:folHlink>
  </a:clrScheme>
</a:themeOverride>
</file>

<file path=ppt/theme/themeOverride2.xml><?xml version="1.0" encoding="utf-8"?>
<a:themeOverride xmlns:a="http://schemas.openxmlformats.org/drawingml/2006/main">
  <a:clrScheme name="White">
    <a:dk1>
      <a:srgbClr val="000000"/>
    </a:dk1>
    <a:lt1>
      <a:srgbClr val="FFFFFF"/>
    </a:lt1>
    <a:dk2>
      <a:srgbClr val="53585F"/>
    </a:dk2>
    <a:lt2>
      <a:srgbClr val="DCDEE0"/>
    </a:lt2>
    <a:accent1>
      <a:srgbClr val="0365C0"/>
    </a:accent1>
    <a:accent2>
      <a:srgbClr val="00882B"/>
    </a:accent2>
    <a:accent3>
      <a:srgbClr val="DCBD23"/>
    </a:accent3>
    <a:accent4>
      <a:srgbClr val="DE6A10"/>
    </a:accent4>
    <a:accent5>
      <a:srgbClr val="C82506"/>
    </a:accent5>
    <a:accent6>
      <a:srgbClr val="773F9B"/>
    </a:accent6>
    <a:hlink>
      <a:srgbClr val="0000FF"/>
    </a:hlink>
    <a:folHlink>
      <a:srgbClr val="FF00FF"/>
    </a:folHlink>
  </a:clrScheme>
</a:themeOverride>
</file>

<file path=ppt/theme/themeOverride3.xml><?xml version="1.0" encoding="utf-8"?>
<a:themeOverride xmlns:a="http://schemas.openxmlformats.org/drawingml/2006/main">
  <a:clrScheme name="White">
    <a:dk1>
      <a:srgbClr val="000000"/>
    </a:dk1>
    <a:lt1>
      <a:srgbClr val="FFFFFF"/>
    </a:lt1>
    <a:dk2>
      <a:srgbClr val="53585F"/>
    </a:dk2>
    <a:lt2>
      <a:srgbClr val="DCDEE0"/>
    </a:lt2>
    <a:accent1>
      <a:srgbClr val="0365C0"/>
    </a:accent1>
    <a:accent2>
      <a:srgbClr val="00882B"/>
    </a:accent2>
    <a:accent3>
      <a:srgbClr val="DCBD23"/>
    </a:accent3>
    <a:accent4>
      <a:srgbClr val="DE6A10"/>
    </a:accent4>
    <a:accent5>
      <a:srgbClr val="C82506"/>
    </a:accent5>
    <a:accent6>
      <a:srgbClr val="773F9B"/>
    </a:accent6>
    <a:hlink>
      <a:srgbClr val="0000FF"/>
    </a:hlink>
    <a:folHlink>
      <a:srgbClr val="FF00F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37808</TotalTime>
  <Words>1114</Words>
  <Application>Microsoft Office PowerPoint</Application>
  <PresentationFormat>Presentación en pantalla (16:9)</PresentationFormat>
  <Paragraphs>196</Paragraphs>
  <Slides>20</Slides>
  <Notes>20</Notes>
  <HiddenSlides>0</HiddenSlides>
  <MMClips>0</MMClips>
  <ScaleCrop>false</ScaleCrop>
  <HeadingPairs>
    <vt:vector size="6" baseType="variant">
      <vt:variant>
        <vt:lpstr>Fuentes usadas</vt:lpstr>
      </vt:variant>
      <vt:variant>
        <vt:i4>7</vt:i4>
      </vt:variant>
      <vt:variant>
        <vt:lpstr>Tema</vt:lpstr>
      </vt:variant>
      <vt:variant>
        <vt:i4>9</vt:i4>
      </vt:variant>
      <vt:variant>
        <vt:lpstr>Títulos de diapositiva</vt:lpstr>
      </vt:variant>
      <vt:variant>
        <vt:i4>20</vt:i4>
      </vt:variant>
    </vt:vector>
  </HeadingPairs>
  <TitlesOfParts>
    <vt:vector size="36" baseType="lpstr">
      <vt:lpstr>Arial</vt:lpstr>
      <vt:lpstr>Bebas Neue Bold</vt:lpstr>
      <vt:lpstr>Calibri</vt:lpstr>
      <vt:lpstr>gobCL</vt:lpstr>
      <vt:lpstr>Helvetica Light</vt:lpstr>
      <vt:lpstr>Verdana</vt:lpstr>
      <vt:lpstr>ヒラギノ角ゴ Pro W3</vt:lpstr>
      <vt:lpstr>Office Theme</vt:lpstr>
      <vt:lpstr>1_Office Theme</vt:lpstr>
      <vt:lpstr>2_Office Theme</vt:lpstr>
      <vt:lpstr>3_Office Theme</vt:lpstr>
      <vt:lpstr>1_White</vt:lpstr>
      <vt:lpstr>4_Office Theme</vt:lpstr>
      <vt:lpstr>3_White</vt:lpstr>
      <vt:lpstr>1_Tema de Office</vt:lpstr>
      <vt:lpstr>11_Office Theme</vt:lpstr>
      <vt:lpstr>Presentación de PowerPoint</vt:lpstr>
      <vt:lpstr>¿Por qué Regular en Energía?  ¿Por qué una Política Energética?   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La incorporación de nuevos objetivos:  Documentos de Política   </vt:lpstr>
      <vt:lpstr>Presentación de PowerPoint</vt:lpstr>
      <vt:lpstr>Presentación de PowerPoint</vt:lpstr>
      <vt:lpstr>Presentación de PowerPoint</vt:lpstr>
      <vt:lpstr>Presentación de PowerPoint</vt:lpstr>
      <vt:lpstr>Análisis Institucional  </vt:lpstr>
      <vt:lpstr>Presentación de PowerPoint</vt:lpstr>
      <vt:lpstr>Presentación de PowerPoint</vt:lpstr>
      <vt:lpstr>Enfoque  de sostenibilidad </vt:lpstr>
      <vt:lpstr>Presentación de PowerPoint</vt:lpstr>
      <vt:lpstr>Presentación de PowerPoint</vt:lpstr>
      <vt:lpstr>Presentación de PowerPoint</vt:lpstr>
      <vt:lpstr>Presentación de PowerPoint</vt:lpstr>
    </vt:vector>
  </TitlesOfParts>
  <Company>Gabriel Badagnani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Executive Director</dc:creator>
  <cp:lastModifiedBy>Ricardo Irarrazabal</cp:lastModifiedBy>
  <cp:revision>2086</cp:revision>
  <cp:lastPrinted>2018-07-09T17:13:34Z</cp:lastPrinted>
  <dcterms:created xsi:type="dcterms:W3CDTF">2012-08-17T16:42:43Z</dcterms:created>
  <dcterms:modified xsi:type="dcterms:W3CDTF">2018-08-30T09:11:05Z</dcterms:modified>
</cp:coreProperties>
</file>