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2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  <p:sldMasterId id="2147483653" r:id="rId2"/>
    <p:sldMasterId id="2147483665" r:id="rId3"/>
  </p:sldMasterIdLst>
  <p:notesMasterIdLst>
    <p:notesMasterId r:id="rId44"/>
  </p:notesMasterIdLst>
  <p:handoutMasterIdLst>
    <p:handoutMasterId r:id="rId45"/>
  </p:handoutMasterIdLst>
  <p:sldIdLst>
    <p:sldId id="290" r:id="rId4"/>
    <p:sldId id="392" r:id="rId5"/>
    <p:sldId id="762" r:id="rId6"/>
    <p:sldId id="331" r:id="rId7"/>
    <p:sldId id="763" r:id="rId8"/>
    <p:sldId id="357" r:id="rId9"/>
    <p:sldId id="319" r:id="rId10"/>
    <p:sldId id="765" r:id="rId11"/>
    <p:sldId id="749" r:id="rId12"/>
    <p:sldId id="461" r:id="rId13"/>
    <p:sldId id="463" r:id="rId14"/>
    <p:sldId id="464" r:id="rId15"/>
    <p:sldId id="465" r:id="rId16"/>
    <p:sldId id="778" r:id="rId17"/>
    <p:sldId id="456" r:id="rId18"/>
    <p:sldId id="767" r:id="rId19"/>
    <p:sldId id="455" r:id="rId20"/>
    <p:sldId id="685" r:id="rId21"/>
    <p:sldId id="770" r:id="rId22"/>
    <p:sldId id="714" r:id="rId23"/>
    <p:sldId id="738" r:id="rId24"/>
    <p:sldId id="771" r:id="rId25"/>
    <p:sldId id="737" r:id="rId26"/>
    <p:sldId id="772" r:id="rId27"/>
    <p:sldId id="773" r:id="rId28"/>
    <p:sldId id="750" r:id="rId29"/>
    <p:sldId id="743" r:id="rId30"/>
    <p:sldId id="686" r:id="rId31"/>
    <p:sldId id="707" r:id="rId32"/>
    <p:sldId id="775" r:id="rId33"/>
    <p:sldId id="776" r:id="rId34"/>
    <p:sldId id="777" r:id="rId35"/>
    <p:sldId id="779" r:id="rId36"/>
    <p:sldId id="744" r:id="rId37"/>
    <p:sldId id="745" r:id="rId38"/>
    <p:sldId id="432" r:id="rId39"/>
    <p:sldId id="746" r:id="rId40"/>
    <p:sldId id="739" r:id="rId41"/>
    <p:sldId id="774" r:id="rId42"/>
    <p:sldId id="748" r:id="rId43"/>
  </p:sldIdLst>
  <p:sldSz cx="9144000" cy="6858000" type="screen4x3"/>
  <p:notesSz cx="6858000" cy="9236075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ヒラギノ角ゴ Pro W3" charset="-128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ヒラギノ角ゴ Pro W3" charset="-128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ヒラギノ角ゴ Pro W3" charset="-128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ヒラギノ角ゴ Pro W3" charset="-128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ヒラギノ角ゴ Pro W3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ヒラギノ角ゴ Pro W3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ヒラギノ角ゴ Pro W3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ヒラギノ角ゴ Pro W3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ヒラギノ角ゴ Pro W3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-4">
          <p15:clr>
            <a:srgbClr val="A4A3A4"/>
          </p15:clr>
        </p15:guide>
        <p15:guide id="2" pos="3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esariego" initials="e" lastIdx="5" clrIdx="0"/>
  <p:cmAuthor id="1" name="iotarola" initials="i" lastIdx="1" clrIdx="1"/>
  <p:cmAuthor id="2" name="sec" initials="s" lastIdx="19" clrIdx="2"/>
  <p:cmAuthor id="3" name="iolivares" initials="i" lastIdx="3" clrIdx="3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45590"/>
    <a:srgbClr val="0000FF"/>
    <a:srgbClr val="00A84C"/>
    <a:srgbClr val="E10202"/>
    <a:srgbClr val="D95019"/>
    <a:srgbClr val="009242"/>
    <a:srgbClr val="BC5F36"/>
    <a:srgbClr val="C05B08"/>
    <a:srgbClr val="E17068"/>
    <a:srgbClr val="00CC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Estilo claro 1 - Acento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B301B821-A1FF-4177-AEE7-76D212191A09}" styleName="Estilo medio 1 - Énfasis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073A0DAA-6AF3-43AB-8588-CEC1D06C72B9}" styleName="Estilo medio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8013" autoAdjust="0"/>
    <p:restoredTop sz="91562" autoAdjust="0"/>
  </p:normalViewPr>
  <p:slideViewPr>
    <p:cSldViewPr snapToObjects="1">
      <p:cViewPr varScale="1">
        <p:scale>
          <a:sx n="62" d="100"/>
          <a:sy n="62" d="100"/>
        </p:scale>
        <p:origin x="1308" y="48"/>
      </p:cViewPr>
      <p:guideLst>
        <p:guide orient="horz" pos="-4"/>
        <p:guide pos="3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 snapToObjects="1">
      <p:cViewPr varScale="1">
        <p:scale>
          <a:sx n="70" d="100"/>
          <a:sy n="70" d="100"/>
        </p:scale>
        <p:origin x="3240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slide" Target="slides/slide36.xml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42" Type="http://schemas.openxmlformats.org/officeDocument/2006/relationships/slide" Target="slides/slide39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9" Type="http://schemas.openxmlformats.org/officeDocument/2006/relationships/slide" Target="slides/slide26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slide" Target="slides/slide34.xml"/><Relationship Id="rId40" Type="http://schemas.openxmlformats.org/officeDocument/2006/relationships/slide" Target="slides/slide37.xml"/><Relationship Id="rId45" Type="http://schemas.openxmlformats.org/officeDocument/2006/relationships/handoutMaster" Target="handoutMasters/handoutMaster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slide" Target="slides/slide33.xml"/><Relationship Id="rId49" Type="http://schemas.openxmlformats.org/officeDocument/2006/relationships/theme" Target="theme/theme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4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slide" Target="slides/slide32.xml"/><Relationship Id="rId43" Type="http://schemas.openxmlformats.org/officeDocument/2006/relationships/slide" Target="slides/slide40.xml"/><Relationship Id="rId48" Type="http://schemas.openxmlformats.org/officeDocument/2006/relationships/viewProps" Target="viewProps.xml"/><Relationship Id="rId8" Type="http://schemas.openxmlformats.org/officeDocument/2006/relationships/slide" Target="slides/slide5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slide" Target="slides/slide35.xml"/><Relationship Id="rId46" Type="http://schemas.openxmlformats.org/officeDocument/2006/relationships/commentAuthors" Target="commentAuthors.xml"/><Relationship Id="rId20" Type="http://schemas.openxmlformats.org/officeDocument/2006/relationships/slide" Target="slides/slide17.xml"/><Relationship Id="rId41" Type="http://schemas.openxmlformats.org/officeDocument/2006/relationships/slide" Target="slides/slide3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0790AD4-20F9-4C1D-8CA7-FF16D788A830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05A8A4FA-57C7-4267-A913-2C5BBB0682EE}">
      <dgm:prSet phldrT="[Texto]" custT="1"/>
      <dgm:spPr>
        <a:solidFill>
          <a:srgbClr val="FF0000"/>
        </a:solidFill>
      </dgm:spPr>
      <dgm:t>
        <a:bodyPr/>
        <a:lstStyle/>
        <a:p>
          <a:r>
            <a:rPr lang="es-CL" sz="2800" dirty="0"/>
            <a:t>Seguridad</a:t>
          </a:r>
          <a:endParaRPr lang="es-ES" sz="2800" dirty="0"/>
        </a:p>
      </dgm:t>
    </dgm:pt>
    <dgm:pt modelId="{2384DAB6-3F92-4894-9FDB-FD4533D22D6D}" type="parTrans" cxnId="{2B52D42D-3AFA-40A5-95DE-686129D97DBD}">
      <dgm:prSet/>
      <dgm:spPr/>
      <dgm:t>
        <a:bodyPr/>
        <a:lstStyle/>
        <a:p>
          <a:endParaRPr lang="es-ES"/>
        </a:p>
      </dgm:t>
    </dgm:pt>
    <dgm:pt modelId="{F12FAA66-21CE-40A8-BED7-B5035A1FD2C8}" type="sibTrans" cxnId="{2B52D42D-3AFA-40A5-95DE-686129D97DBD}">
      <dgm:prSet/>
      <dgm:spPr/>
      <dgm:t>
        <a:bodyPr/>
        <a:lstStyle/>
        <a:p>
          <a:endParaRPr lang="es-ES"/>
        </a:p>
      </dgm:t>
    </dgm:pt>
    <dgm:pt modelId="{C20445A1-B7E7-494E-9020-D7EF7162AB4D}">
      <dgm:prSet phldrT="[Texto]"/>
      <dgm:spPr/>
      <dgm:t>
        <a:bodyPr/>
        <a:lstStyle/>
        <a:p>
          <a:r>
            <a:rPr lang="es-CL" dirty="0"/>
            <a:t>Instalaciones</a:t>
          </a:r>
          <a:endParaRPr lang="es-ES" dirty="0"/>
        </a:p>
      </dgm:t>
    </dgm:pt>
    <dgm:pt modelId="{C8B99297-A7FB-4FAF-AC2D-42C801C559E2}" type="parTrans" cxnId="{020A0031-F163-4FFD-AEA5-F2687D77C488}">
      <dgm:prSet/>
      <dgm:spPr/>
      <dgm:t>
        <a:bodyPr/>
        <a:lstStyle/>
        <a:p>
          <a:endParaRPr lang="es-ES"/>
        </a:p>
      </dgm:t>
    </dgm:pt>
    <dgm:pt modelId="{1596CAA5-7A21-4360-B498-8DD625D5675D}" type="sibTrans" cxnId="{020A0031-F163-4FFD-AEA5-F2687D77C488}">
      <dgm:prSet/>
      <dgm:spPr/>
      <dgm:t>
        <a:bodyPr/>
        <a:lstStyle/>
        <a:p>
          <a:endParaRPr lang="es-ES"/>
        </a:p>
      </dgm:t>
    </dgm:pt>
    <dgm:pt modelId="{648AC26F-3CE5-4772-8AD3-3F0E89F3B9A2}">
      <dgm:prSet phldrT="[Texto]"/>
      <dgm:spPr/>
      <dgm:t>
        <a:bodyPr/>
        <a:lstStyle/>
        <a:p>
          <a:r>
            <a:rPr lang="es-CL" dirty="0"/>
            <a:t>Operaciones</a:t>
          </a:r>
          <a:endParaRPr lang="es-ES" dirty="0"/>
        </a:p>
      </dgm:t>
    </dgm:pt>
    <dgm:pt modelId="{0F1AEF29-D673-4D47-994A-D4A67979AC23}" type="parTrans" cxnId="{1A4DF053-8027-4307-AE21-30A74833048E}">
      <dgm:prSet/>
      <dgm:spPr/>
      <dgm:t>
        <a:bodyPr/>
        <a:lstStyle/>
        <a:p>
          <a:endParaRPr lang="es-ES"/>
        </a:p>
      </dgm:t>
    </dgm:pt>
    <dgm:pt modelId="{A1375CA3-A256-45DB-8C9B-608E2793BAE7}" type="sibTrans" cxnId="{1A4DF053-8027-4307-AE21-30A74833048E}">
      <dgm:prSet/>
      <dgm:spPr/>
      <dgm:t>
        <a:bodyPr/>
        <a:lstStyle/>
        <a:p>
          <a:endParaRPr lang="es-ES"/>
        </a:p>
      </dgm:t>
    </dgm:pt>
    <dgm:pt modelId="{B4F896BF-B16E-447E-979D-341CFBF8B680}">
      <dgm:prSet phldrT="[Texto]"/>
      <dgm:spPr/>
      <dgm:t>
        <a:bodyPr/>
        <a:lstStyle/>
        <a:p>
          <a:r>
            <a:rPr lang="es-CL" dirty="0"/>
            <a:t>Productos</a:t>
          </a:r>
          <a:endParaRPr lang="es-ES" dirty="0"/>
        </a:p>
      </dgm:t>
    </dgm:pt>
    <dgm:pt modelId="{0DF71F36-A521-418B-B187-59B1BFC11B93}" type="parTrans" cxnId="{45D289FA-CE17-4D78-AB04-6508741ED770}">
      <dgm:prSet/>
      <dgm:spPr/>
      <dgm:t>
        <a:bodyPr/>
        <a:lstStyle/>
        <a:p>
          <a:endParaRPr lang="es-ES"/>
        </a:p>
      </dgm:t>
    </dgm:pt>
    <dgm:pt modelId="{B69FB0D8-5588-4C69-81FD-1A8BD72B549C}" type="sibTrans" cxnId="{45D289FA-CE17-4D78-AB04-6508741ED770}">
      <dgm:prSet/>
      <dgm:spPr/>
      <dgm:t>
        <a:bodyPr/>
        <a:lstStyle/>
        <a:p>
          <a:endParaRPr lang="es-ES"/>
        </a:p>
      </dgm:t>
    </dgm:pt>
    <dgm:pt modelId="{F4473492-9789-4AFF-A92F-D4A4454E8262}">
      <dgm:prSet phldrT="[Texto]"/>
      <dgm:spPr/>
      <dgm:t>
        <a:bodyPr/>
        <a:lstStyle/>
        <a:p>
          <a:r>
            <a:rPr lang="es-CL" dirty="0"/>
            <a:t>Suministro</a:t>
          </a:r>
          <a:endParaRPr lang="es-ES" dirty="0"/>
        </a:p>
      </dgm:t>
    </dgm:pt>
    <dgm:pt modelId="{17E5BFF1-4E4F-42ED-B31E-76B64426785C}" type="parTrans" cxnId="{3C510656-CE13-4482-92AD-DC91E53F3D4E}">
      <dgm:prSet/>
      <dgm:spPr/>
      <dgm:t>
        <a:bodyPr/>
        <a:lstStyle/>
        <a:p>
          <a:endParaRPr lang="es-ES"/>
        </a:p>
      </dgm:t>
    </dgm:pt>
    <dgm:pt modelId="{8F502C5B-6F84-4269-B530-369919CDE40B}" type="sibTrans" cxnId="{3C510656-CE13-4482-92AD-DC91E53F3D4E}">
      <dgm:prSet/>
      <dgm:spPr/>
      <dgm:t>
        <a:bodyPr/>
        <a:lstStyle/>
        <a:p>
          <a:endParaRPr lang="es-ES"/>
        </a:p>
      </dgm:t>
    </dgm:pt>
    <dgm:pt modelId="{5D57E7EA-39A7-447C-A778-4D05FF1FBD4E}" type="pres">
      <dgm:prSet presAssocID="{00790AD4-20F9-4C1D-8CA7-FF16D788A830}" presName="linear" presStyleCnt="0">
        <dgm:presLayoutVars>
          <dgm:dir/>
          <dgm:animLvl val="lvl"/>
          <dgm:resizeHandles val="exact"/>
        </dgm:presLayoutVars>
      </dgm:prSet>
      <dgm:spPr/>
    </dgm:pt>
    <dgm:pt modelId="{85DE292D-A81F-46B4-BE2B-DD2823D28E38}" type="pres">
      <dgm:prSet presAssocID="{05A8A4FA-57C7-4267-A913-2C5BBB0682EE}" presName="parentLin" presStyleCnt="0"/>
      <dgm:spPr/>
    </dgm:pt>
    <dgm:pt modelId="{7D9F5512-D58A-4840-9823-909F1F4C3CEA}" type="pres">
      <dgm:prSet presAssocID="{05A8A4FA-57C7-4267-A913-2C5BBB0682EE}" presName="parentLeftMargin" presStyleLbl="node1" presStyleIdx="0" presStyleCnt="1"/>
      <dgm:spPr/>
    </dgm:pt>
    <dgm:pt modelId="{5582D341-118E-4F4A-988A-6D5AE22146E4}" type="pres">
      <dgm:prSet presAssocID="{05A8A4FA-57C7-4267-A913-2C5BBB0682EE}" presName="parentText" presStyleLbl="node1" presStyleIdx="0" presStyleCnt="1">
        <dgm:presLayoutVars>
          <dgm:chMax val="0"/>
          <dgm:bulletEnabled val="1"/>
        </dgm:presLayoutVars>
      </dgm:prSet>
      <dgm:spPr/>
    </dgm:pt>
    <dgm:pt modelId="{8CB77D97-B918-404D-AF40-2616CDBF5814}" type="pres">
      <dgm:prSet presAssocID="{05A8A4FA-57C7-4267-A913-2C5BBB0682EE}" presName="negativeSpace" presStyleCnt="0"/>
      <dgm:spPr/>
    </dgm:pt>
    <dgm:pt modelId="{45428438-1943-4D9C-93BE-53307981D3E6}" type="pres">
      <dgm:prSet presAssocID="{05A8A4FA-57C7-4267-A913-2C5BBB0682EE}" presName="childText" presStyleLbl="conFgAcc1" presStyleIdx="0" presStyleCnt="1">
        <dgm:presLayoutVars>
          <dgm:bulletEnabled val="1"/>
        </dgm:presLayoutVars>
      </dgm:prSet>
      <dgm:spPr/>
    </dgm:pt>
  </dgm:ptLst>
  <dgm:cxnLst>
    <dgm:cxn modelId="{2B52D42D-3AFA-40A5-95DE-686129D97DBD}" srcId="{00790AD4-20F9-4C1D-8CA7-FF16D788A830}" destId="{05A8A4FA-57C7-4267-A913-2C5BBB0682EE}" srcOrd="0" destOrd="0" parTransId="{2384DAB6-3F92-4894-9FDB-FD4533D22D6D}" sibTransId="{F12FAA66-21CE-40A8-BED7-B5035A1FD2C8}"/>
    <dgm:cxn modelId="{020A0031-F163-4FFD-AEA5-F2687D77C488}" srcId="{05A8A4FA-57C7-4267-A913-2C5BBB0682EE}" destId="{C20445A1-B7E7-494E-9020-D7EF7162AB4D}" srcOrd="0" destOrd="0" parTransId="{C8B99297-A7FB-4FAF-AC2D-42C801C559E2}" sibTransId="{1596CAA5-7A21-4360-B498-8DD625D5675D}"/>
    <dgm:cxn modelId="{CBEED744-B7A6-44C1-9B4F-6B354640963F}" type="presOf" srcId="{C20445A1-B7E7-494E-9020-D7EF7162AB4D}" destId="{45428438-1943-4D9C-93BE-53307981D3E6}" srcOrd="0" destOrd="0" presId="urn:microsoft.com/office/officeart/2005/8/layout/list1"/>
    <dgm:cxn modelId="{0837DE6E-240B-42BE-A692-548E1282ED16}" type="presOf" srcId="{05A8A4FA-57C7-4267-A913-2C5BBB0682EE}" destId="{7D9F5512-D58A-4840-9823-909F1F4C3CEA}" srcOrd="0" destOrd="0" presId="urn:microsoft.com/office/officeart/2005/8/layout/list1"/>
    <dgm:cxn modelId="{1A4DF053-8027-4307-AE21-30A74833048E}" srcId="{05A8A4FA-57C7-4267-A913-2C5BBB0682EE}" destId="{648AC26F-3CE5-4772-8AD3-3F0E89F3B9A2}" srcOrd="1" destOrd="0" parTransId="{0F1AEF29-D673-4D47-994A-D4A67979AC23}" sibTransId="{A1375CA3-A256-45DB-8C9B-608E2793BAE7}"/>
    <dgm:cxn modelId="{EC272655-6BF9-4E66-BAF0-72310335CF1C}" type="presOf" srcId="{00790AD4-20F9-4C1D-8CA7-FF16D788A830}" destId="{5D57E7EA-39A7-447C-A778-4D05FF1FBD4E}" srcOrd="0" destOrd="0" presId="urn:microsoft.com/office/officeart/2005/8/layout/list1"/>
    <dgm:cxn modelId="{3C510656-CE13-4482-92AD-DC91E53F3D4E}" srcId="{05A8A4FA-57C7-4267-A913-2C5BBB0682EE}" destId="{F4473492-9789-4AFF-A92F-D4A4454E8262}" srcOrd="3" destOrd="0" parTransId="{17E5BFF1-4E4F-42ED-B31E-76B64426785C}" sibTransId="{8F502C5B-6F84-4269-B530-369919CDE40B}"/>
    <dgm:cxn modelId="{32767A99-CDB4-45D3-ABD1-F6A8D612C5C7}" type="presOf" srcId="{05A8A4FA-57C7-4267-A913-2C5BBB0682EE}" destId="{5582D341-118E-4F4A-988A-6D5AE22146E4}" srcOrd="1" destOrd="0" presId="urn:microsoft.com/office/officeart/2005/8/layout/list1"/>
    <dgm:cxn modelId="{AB2E1DC4-301E-400D-92B5-1183CD9BCF75}" type="presOf" srcId="{F4473492-9789-4AFF-A92F-D4A4454E8262}" destId="{45428438-1943-4D9C-93BE-53307981D3E6}" srcOrd="0" destOrd="3" presId="urn:microsoft.com/office/officeart/2005/8/layout/list1"/>
    <dgm:cxn modelId="{C2B241D0-D13C-4762-BCF5-782564A77479}" type="presOf" srcId="{B4F896BF-B16E-447E-979D-341CFBF8B680}" destId="{45428438-1943-4D9C-93BE-53307981D3E6}" srcOrd="0" destOrd="2" presId="urn:microsoft.com/office/officeart/2005/8/layout/list1"/>
    <dgm:cxn modelId="{E5569FD3-8E31-43E0-866B-010160D24B0D}" type="presOf" srcId="{648AC26F-3CE5-4772-8AD3-3F0E89F3B9A2}" destId="{45428438-1943-4D9C-93BE-53307981D3E6}" srcOrd="0" destOrd="1" presId="urn:microsoft.com/office/officeart/2005/8/layout/list1"/>
    <dgm:cxn modelId="{45D289FA-CE17-4D78-AB04-6508741ED770}" srcId="{05A8A4FA-57C7-4267-A913-2C5BBB0682EE}" destId="{B4F896BF-B16E-447E-979D-341CFBF8B680}" srcOrd="2" destOrd="0" parTransId="{0DF71F36-A521-418B-B187-59B1BFC11B93}" sibTransId="{B69FB0D8-5588-4C69-81FD-1A8BD72B549C}"/>
    <dgm:cxn modelId="{488607E4-28E2-40AE-AB8D-A9F5FEB92C5A}" type="presParOf" srcId="{5D57E7EA-39A7-447C-A778-4D05FF1FBD4E}" destId="{85DE292D-A81F-46B4-BE2B-DD2823D28E38}" srcOrd="0" destOrd="0" presId="urn:microsoft.com/office/officeart/2005/8/layout/list1"/>
    <dgm:cxn modelId="{BA257D70-C7B9-4519-97DC-78EB81101C45}" type="presParOf" srcId="{85DE292D-A81F-46B4-BE2B-DD2823D28E38}" destId="{7D9F5512-D58A-4840-9823-909F1F4C3CEA}" srcOrd="0" destOrd="0" presId="urn:microsoft.com/office/officeart/2005/8/layout/list1"/>
    <dgm:cxn modelId="{A5767D05-D29D-4EB2-A96E-ACFC051A7685}" type="presParOf" srcId="{85DE292D-A81F-46B4-BE2B-DD2823D28E38}" destId="{5582D341-118E-4F4A-988A-6D5AE22146E4}" srcOrd="1" destOrd="0" presId="urn:microsoft.com/office/officeart/2005/8/layout/list1"/>
    <dgm:cxn modelId="{E3648298-39EC-4872-9341-AA36E9A24550}" type="presParOf" srcId="{5D57E7EA-39A7-447C-A778-4D05FF1FBD4E}" destId="{8CB77D97-B918-404D-AF40-2616CDBF5814}" srcOrd="1" destOrd="0" presId="urn:microsoft.com/office/officeart/2005/8/layout/list1"/>
    <dgm:cxn modelId="{ADF81F7B-BDCF-4E0B-9ADD-0F0A6D93FFD1}" type="presParOf" srcId="{5D57E7EA-39A7-447C-A778-4D05FF1FBD4E}" destId="{45428438-1943-4D9C-93BE-53307981D3E6}" srcOrd="2" destOrd="0" presId="urn:microsoft.com/office/officeart/2005/8/layout/list1"/>
  </dgm:cxnLst>
  <dgm:bg/>
  <dgm:whole>
    <a:ln>
      <a:noFill/>
    </a:ln>
  </dgm:whole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0790AD4-20F9-4C1D-8CA7-FF16D788A830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05A8A4FA-57C7-4267-A913-2C5BBB0682EE}">
      <dgm:prSet phldrT="[Texto]" custT="1"/>
      <dgm:spPr>
        <a:solidFill>
          <a:srgbClr val="FF0000"/>
        </a:solidFill>
      </dgm:spPr>
      <dgm:t>
        <a:bodyPr/>
        <a:lstStyle/>
        <a:p>
          <a:r>
            <a:rPr lang="es-CL" sz="2800" dirty="0"/>
            <a:t>Calidad</a:t>
          </a:r>
          <a:endParaRPr lang="es-ES" sz="2800" dirty="0"/>
        </a:p>
      </dgm:t>
    </dgm:pt>
    <dgm:pt modelId="{2384DAB6-3F92-4894-9FDB-FD4533D22D6D}" type="parTrans" cxnId="{2B52D42D-3AFA-40A5-95DE-686129D97DBD}">
      <dgm:prSet/>
      <dgm:spPr/>
      <dgm:t>
        <a:bodyPr/>
        <a:lstStyle/>
        <a:p>
          <a:endParaRPr lang="es-ES"/>
        </a:p>
      </dgm:t>
    </dgm:pt>
    <dgm:pt modelId="{F12FAA66-21CE-40A8-BED7-B5035A1FD2C8}" type="sibTrans" cxnId="{2B52D42D-3AFA-40A5-95DE-686129D97DBD}">
      <dgm:prSet/>
      <dgm:spPr/>
      <dgm:t>
        <a:bodyPr/>
        <a:lstStyle/>
        <a:p>
          <a:endParaRPr lang="es-ES"/>
        </a:p>
      </dgm:t>
    </dgm:pt>
    <dgm:pt modelId="{C20445A1-B7E7-494E-9020-D7EF7162AB4D}">
      <dgm:prSet phldrT="[Texto]"/>
      <dgm:spPr/>
      <dgm:t>
        <a:bodyPr/>
        <a:lstStyle/>
        <a:p>
          <a:r>
            <a:rPr lang="es-CL" dirty="0"/>
            <a:t>Del Energético</a:t>
          </a:r>
          <a:endParaRPr lang="es-ES" dirty="0"/>
        </a:p>
      </dgm:t>
    </dgm:pt>
    <dgm:pt modelId="{C8B99297-A7FB-4FAF-AC2D-42C801C559E2}" type="parTrans" cxnId="{020A0031-F163-4FFD-AEA5-F2687D77C488}">
      <dgm:prSet/>
      <dgm:spPr/>
      <dgm:t>
        <a:bodyPr/>
        <a:lstStyle/>
        <a:p>
          <a:endParaRPr lang="es-ES"/>
        </a:p>
      </dgm:t>
    </dgm:pt>
    <dgm:pt modelId="{1596CAA5-7A21-4360-B498-8DD625D5675D}" type="sibTrans" cxnId="{020A0031-F163-4FFD-AEA5-F2687D77C488}">
      <dgm:prSet/>
      <dgm:spPr/>
      <dgm:t>
        <a:bodyPr/>
        <a:lstStyle/>
        <a:p>
          <a:endParaRPr lang="es-ES"/>
        </a:p>
      </dgm:t>
    </dgm:pt>
    <dgm:pt modelId="{648AC26F-3CE5-4772-8AD3-3F0E89F3B9A2}">
      <dgm:prSet phldrT="[Texto]"/>
      <dgm:spPr/>
      <dgm:t>
        <a:bodyPr/>
        <a:lstStyle/>
        <a:p>
          <a:r>
            <a:rPr lang="es-CL" dirty="0"/>
            <a:t>Del Servicio</a:t>
          </a:r>
          <a:endParaRPr lang="es-ES" dirty="0"/>
        </a:p>
      </dgm:t>
    </dgm:pt>
    <dgm:pt modelId="{0F1AEF29-D673-4D47-994A-D4A67979AC23}" type="parTrans" cxnId="{1A4DF053-8027-4307-AE21-30A74833048E}">
      <dgm:prSet/>
      <dgm:spPr/>
      <dgm:t>
        <a:bodyPr/>
        <a:lstStyle/>
        <a:p>
          <a:endParaRPr lang="es-ES"/>
        </a:p>
      </dgm:t>
    </dgm:pt>
    <dgm:pt modelId="{A1375CA3-A256-45DB-8C9B-608E2793BAE7}" type="sibTrans" cxnId="{1A4DF053-8027-4307-AE21-30A74833048E}">
      <dgm:prSet/>
      <dgm:spPr/>
      <dgm:t>
        <a:bodyPr/>
        <a:lstStyle/>
        <a:p>
          <a:endParaRPr lang="es-ES"/>
        </a:p>
      </dgm:t>
    </dgm:pt>
    <dgm:pt modelId="{3DB23516-8F7F-48EB-8A63-0F38756D144C}">
      <dgm:prSet phldrT="[Texto]"/>
      <dgm:spPr/>
      <dgm:t>
        <a:bodyPr/>
        <a:lstStyle/>
        <a:p>
          <a:endParaRPr lang="es-ES" dirty="0"/>
        </a:p>
      </dgm:t>
    </dgm:pt>
    <dgm:pt modelId="{A43D40EE-BC3C-4898-BCDD-CFEA432C28EF}" type="parTrans" cxnId="{802FF3EB-8F80-4A1D-920A-5E57447BE9AD}">
      <dgm:prSet/>
      <dgm:spPr/>
      <dgm:t>
        <a:bodyPr/>
        <a:lstStyle/>
        <a:p>
          <a:endParaRPr lang="es-ES"/>
        </a:p>
      </dgm:t>
    </dgm:pt>
    <dgm:pt modelId="{D6081F3B-3155-4EE8-94FF-18B436637A18}" type="sibTrans" cxnId="{802FF3EB-8F80-4A1D-920A-5E57447BE9AD}">
      <dgm:prSet/>
      <dgm:spPr/>
      <dgm:t>
        <a:bodyPr/>
        <a:lstStyle/>
        <a:p>
          <a:endParaRPr lang="es-ES"/>
        </a:p>
      </dgm:t>
    </dgm:pt>
    <dgm:pt modelId="{31DA465E-C743-42A8-9B1E-9E9083979664}">
      <dgm:prSet phldrT="[Texto]"/>
      <dgm:spPr/>
      <dgm:t>
        <a:bodyPr/>
        <a:lstStyle/>
        <a:p>
          <a:endParaRPr lang="es-ES" dirty="0"/>
        </a:p>
      </dgm:t>
    </dgm:pt>
    <dgm:pt modelId="{5F8F717B-4CEA-4DE6-A8A2-903A52167012}" type="parTrans" cxnId="{B5CDF945-0A1F-4D73-A225-A263334FF0ED}">
      <dgm:prSet/>
      <dgm:spPr/>
      <dgm:t>
        <a:bodyPr/>
        <a:lstStyle/>
        <a:p>
          <a:endParaRPr lang="es-ES"/>
        </a:p>
      </dgm:t>
    </dgm:pt>
    <dgm:pt modelId="{EA5B8FCF-3832-40B5-A4E5-B925FEC17F64}" type="sibTrans" cxnId="{B5CDF945-0A1F-4D73-A225-A263334FF0ED}">
      <dgm:prSet/>
      <dgm:spPr/>
      <dgm:t>
        <a:bodyPr/>
        <a:lstStyle/>
        <a:p>
          <a:endParaRPr lang="es-ES"/>
        </a:p>
      </dgm:t>
    </dgm:pt>
    <dgm:pt modelId="{5D57E7EA-39A7-447C-A778-4D05FF1FBD4E}" type="pres">
      <dgm:prSet presAssocID="{00790AD4-20F9-4C1D-8CA7-FF16D788A830}" presName="linear" presStyleCnt="0">
        <dgm:presLayoutVars>
          <dgm:dir/>
          <dgm:animLvl val="lvl"/>
          <dgm:resizeHandles val="exact"/>
        </dgm:presLayoutVars>
      </dgm:prSet>
      <dgm:spPr/>
    </dgm:pt>
    <dgm:pt modelId="{85DE292D-A81F-46B4-BE2B-DD2823D28E38}" type="pres">
      <dgm:prSet presAssocID="{05A8A4FA-57C7-4267-A913-2C5BBB0682EE}" presName="parentLin" presStyleCnt="0"/>
      <dgm:spPr/>
    </dgm:pt>
    <dgm:pt modelId="{7D9F5512-D58A-4840-9823-909F1F4C3CEA}" type="pres">
      <dgm:prSet presAssocID="{05A8A4FA-57C7-4267-A913-2C5BBB0682EE}" presName="parentLeftMargin" presStyleLbl="node1" presStyleIdx="0" presStyleCnt="1"/>
      <dgm:spPr/>
    </dgm:pt>
    <dgm:pt modelId="{5582D341-118E-4F4A-988A-6D5AE22146E4}" type="pres">
      <dgm:prSet presAssocID="{05A8A4FA-57C7-4267-A913-2C5BBB0682EE}" presName="parentText" presStyleLbl="node1" presStyleIdx="0" presStyleCnt="1">
        <dgm:presLayoutVars>
          <dgm:chMax val="0"/>
          <dgm:bulletEnabled val="1"/>
        </dgm:presLayoutVars>
      </dgm:prSet>
      <dgm:spPr/>
    </dgm:pt>
    <dgm:pt modelId="{8CB77D97-B918-404D-AF40-2616CDBF5814}" type="pres">
      <dgm:prSet presAssocID="{05A8A4FA-57C7-4267-A913-2C5BBB0682EE}" presName="negativeSpace" presStyleCnt="0"/>
      <dgm:spPr/>
    </dgm:pt>
    <dgm:pt modelId="{45428438-1943-4D9C-93BE-53307981D3E6}" type="pres">
      <dgm:prSet presAssocID="{05A8A4FA-57C7-4267-A913-2C5BBB0682EE}" presName="childText" presStyleLbl="conFgAcc1" presStyleIdx="0" presStyleCnt="1">
        <dgm:presLayoutVars>
          <dgm:bulletEnabled val="1"/>
        </dgm:presLayoutVars>
      </dgm:prSet>
      <dgm:spPr/>
    </dgm:pt>
  </dgm:ptLst>
  <dgm:cxnLst>
    <dgm:cxn modelId="{9EC61A28-F40C-45B9-9EF1-7C2D628F51B1}" type="presOf" srcId="{C20445A1-B7E7-494E-9020-D7EF7162AB4D}" destId="{45428438-1943-4D9C-93BE-53307981D3E6}" srcOrd="0" destOrd="0" presId="urn:microsoft.com/office/officeart/2005/8/layout/list1"/>
    <dgm:cxn modelId="{DAC1D029-4241-4161-9C54-BA28127576E4}" type="presOf" srcId="{00790AD4-20F9-4C1D-8CA7-FF16D788A830}" destId="{5D57E7EA-39A7-447C-A778-4D05FF1FBD4E}" srcOrd="0" destOrd="0" presId="urn:microsoft.com/office/officeart/2005/8/layout/list1"/>
    <dgm:cxn modelId="{2B52D42D-3AFA-40A5-95DE-686129D97DBD}" srcId="{00790AD4-20F9-4C1D-8CA7-FF16D788A830}" destId="{05A8A4FA-57C7-4267-A913-2C5BBB0682EE}" srcOrd="0" destOrd="0" parTransId="{2384DAB6-3F92-4894-9FDB-FD4533D22D6D}" sibTransId="{F12FAA66-21CE-40A8-BED7-B5035A1FD2C8}"/>
    <dgm:cxn modelId="{020A0031-F163-4FFD-AEA5-F2687D77C488}" srcId="{05A8A4FA-57C7-4267-A913-2C5BBB0682EE}" destId="{C20445A1-B7E7-494E-9020-D7EF7162AB4D}" srcOrd="0" destOrd="0" parTransId="{C8B99297-A7FB-4FAF-AC2D-42C801C559E2}" sibTransId="{1596CAA5-7A21-4360-B498-8DD625D5675D}"/>
    <dgm:cxn modelId="{B5CDF945-0A1F-4D73-A225-A263334FF0ED}" srcId="{05A8A4FA-57C7-4267-A913-2C5BBB0682EE}" destId="{31DA465E-C743-42A8-9B1E-9E9083979664}" srcOrd="2" destOrd="0" parTransId="{5F8F717B-4CEA-4DE6-A8A2-903A52167012}" sibTransId="{EA5B8FCF-3832-40B5-A4E5-B925FEC17F64}"/>
    <dgm:cxn modelId="{E7B4EF4D-EEFF-4F1E-9E33-CEF89B7B4A70}" type="presOf" srcId="{05A8A4FA-57C7-4267-A913-2C5BBB0682EE}" destId="{7D9F5512-D58A-4840-9823-909F1F4C3CEA}" srcOrd="0" destOrd="0" presId="urn:microsoft.com/office/officeart/2005/8/layout/list1"/>
    <dgm:cxn modelId="{1A4DF053-8027-4307-AE21-30A74833048E}" srcId="{05A8A4FA-57C7-4267-A913-2C5BBB0682EE}" destId="{648AC26F-3CE5-4772-8AD3-3F0E89F3B9A2}" srcOrd="1" destOrd="0" parTransId="{0F1AEF29-D673-4D47-994A-D4A67979AC23}" sibTransId="{A1375CA3-A256-45DB-8C9B-608E2793BAE7}"/>
    <dgm:cxn modelId="{91286F9F-B592-4D93-AFD4-E6BDA098B8D4}" type="presOf" srcId="{648AC26F-3CE5-4772-8AD3-3F0E89F3B9A2}" destId="{45428438-1943-4D9C-93BE-53307981D3E6}" srcOrd="0" destOrd="1" presId="urn:microsoft.com/office/officeart/2005/8/layout/list1"/>
    <dgm:cxn modelId="{9CE724A4-90DA-4803-9AD3-1EF393C697FC}" type="presOf" srcId="{3DB23516-8F7F-48EB-8A63-0F38756D144C}" destId="{45428438-1943-4D9C-93BE-53307981D3E6}" srcOrd="0" destOrd="3" presId="urn:microsoft.com/office/officeart/2005/8/layout/list1"/>
    <dgm:cxn modelId="{31E5ABAE-F42C-40C5-A1AE-47A64777A202}" type="presOf" srcId="{31DA465E-C743-42A8-9B1E-9E9083979664}" destId="{45428438-1943-4D9C-93BE-53307981D3E6}" srcOrd="0" destOrd="2" presId="urn:microsoft.com/office/officeart/2005/8/layout/list1"/>
    <dgm:cxn modelId="{9209CAB2-2CD9-4EB1-9A70-39C34C736D79}" type="presOf" srcId="{05A8A4FA-57C7-4267-A913-2C5BBB0682EE}" destId="{5582D341-118E-4F4A-988A-6D5AE22146E4}" srcOrd="1" destOrd="0" presId="urn:microsoft.com/office/officeart/2005/8/layout/list1"/>
    <dgm:cxn modelId="{802FF3EB-8F80-4A1D-920A-5E57447BE9AD}" srcId="{05A8A4FA-57C7-4267-A913-2C5BBB0682EE}" destId="{3DB23516-8F7F-48EB-8A63-0F38756D144C}" srcOrd="3" destOrd="0" parTransId="{A43D40EE-BC3C-4898-BCDD-CFEA432C28EF}" sibTransId="{D6081F3B-3155-4EE8-94FF-18B436637A18}"/>
    <dgm:cxn modelId="{6CC3372E-6070-43AE-948F-825ADA1C91AE}" type="presParOf" srcId="{5D57E7EA-39A7-447C-A778-4D05FF1FBD4E}" destId="{85DE292D-A81F-46B4-BE2B-DD2823D28E38}" srcOrd="0" destOrd="0" presId="urn:microsoft.com/office/officeart/2005/8/layout/list1"/>
    <dgm:cxn modelId="{70651396-4F32-40A2-85DE-45D3AEE1F387}" type="presParOf" srcId="{85DE292D-A81F-46B4-BE2B-DD2823D28E38}" destId="{7D9F5512-D58A-4840-9823-909F1F4C3CEA}" srcOrd="0" destOrd="0" presId="urn:microsoft.com/office/officeart/2005/8/layout/list1"/>
    <dgm:cxn modelId="{D595F87F-E1EA-4C7B-A04D-C6C6472CC362}" type="presParOf" srcId="{85DE292D-A81F-46B4-BE2B-DD2823D28E38}" destId="{5582D341-118E-4F4A-988A-6D5AE22146E4}" srcOrd="1" destOrd="0" presId="urn:microsoft.com/office/officeart/2005/8/layout/list1"/>
    <dgm:cxn modelId="{2674E621-79B1-4EBA-9E2C-0FF4B300052C}" type="presParOf" srcId="{5D57E7EA-39A7-447C-A778-4D05FF1FBD4E}" destId="{8CB77D97-B918-404D-AF40-2616CDBF5814}" srcOrd="1" destOrd="0" presId="urn:microsoft.com/office/officeart/2005/8/layout/list1"/>
    <dgm:cxn modelId="{DD76D578-17AF-468A-85F4-3D1DF2EA96FF}" type="presParOf" srcId="{5D57E7EA-39A7-447C-A778-4D05FF1FBD4E}" destId="{45428438-1943-4D9C-93BE-53307981D3E6}" srcOrd="2" destOrd="0" presId="urn:microsoft.com/office/officeart/2005/8/layout/list1"/>
  </dgm:cxnLst>
  <dgm:bg/>
  <dgm:whole>
    <a:ln>
      <a:noFill/>
    </a:ln>
  </dgm:whole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8DA90FC4-FF9C-414C-88F1-3C172034F7F6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88C30502-6524-45A4-B751-C5CFD96DC44A}">
      <dgm:prSet phldrT="[Texto]" custT="1"/>
      <dgm:spPr>
        <a:solidFill>
          <a:srgbClr val="00B050"/>
        </a:solidFill>
      </dgm:spPr>
      <dgm:t>
        <a:bodyPr/>
        <a:lstStyle/>
        <a:p>
          <a:r>
            <a:rPr lang="es-CL" sz="1800" b="0" dirty="0">
              <a:latin typeface="+mn-lt"/>
            </a:rPr>
            <a:t>Atención de Solicitudes</a:t>
          </a:r>
          <a:endParaRPr lang="es-ES" sz="1800" b="0" dirty="0">
            <a:latin typeface="+mn-lt"/>
          </a:endParaRPr>
        </a:p>
      </dgm:t>
    </dgm:pt>
    <dgm:pt modelId="{51829A16-E1C2-4629-8B50-DF78DD32C0D0}" type="parTrans" cxnId="{8A1598D5-9EBA-491B-81EB-ED7BEE932916}">
      <dgm:prSet/>
      <dgm:spPr/>
      <dgm:t>
        <a:bodyPr/>
        <a:lstStyle/>
        <a:p>
          <a:endParaRPr lang="es-ES" sz="1800"/>
        </a:p>
      </dgm:t>
    </dgm:pt>
    <dgm:pt modelId="{6D9DF571-67DA-4D46-A980-1C9C52599C09}" type="sibTrans" cxnId="{8A1598D5-9EBA-491B-81EB-ED7BEE932916}">
      <dgm:prSet/>
      <dgm:spPr/>
      <dgm:t>
        <a:bodyPr/>
        <a:lstStyle/>
        <a:p>
          <a:endParaRPr lang="es-ES" sz="1800"/>
        </a:p>
      </dgm:t>
    </dgm:pt>
    <dgm:pt modelId="{AF2574AA-5F56-4067-8F4D-A73B83717915}">
      <dgm:prSet phldrT="[Texto]"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s-CL" sz="1800" dirty="0">
              <a:latin typeface="+mn-lt"/>
            </a:rPr>
            <a:t>Concesiones  Eléctricas y Gas</a:t>
          </a:r>
          <a:endParaRPr lang="es-ES" sz="1800" dirty="0">
            <a:latin typeface="+mn-lt"/>
          </a:endParaRPr>
        </a:p>
      </dgm:t>
    </dgm:pt>
    <dgm:pt modelId="{C46FDD5E-D04C-4E46-839A-56C9E9BFF5F5}" type="parTrans" cxnId="{54C4F8C8-7C34-494C-A346-3869FB590EF1}">
      <dgm:prSet/>
      <dgm:spPr/>
      <dgm:t>
        <a:bodyPr/>
        <a:lstStyle/>
        <a:p>
          <a:endParaRPr lang="es-ES" sz="1800"/>
        </a:p>
      </dgm:t>
    </dgm:pt>
    <dgm:pt modelId="{4BD62AA3-2C4F-4C86-9F92-A348B472878A}" type="sibTrans" cxnId="{54C4F8C8-7C34-494C-A346-3869FB590EF1}">
      <dgm:prSet/>
      <dgm:spPr/>
      <dgm:t>
        <a:bodyPr/>
        <a:lstStyle/>
        <a:p>
          <a:endParaRPr lang="es-ES" sz="1800"/>
        </a:p>
      </dgm:t>
    </dgm:pt>
    <dgm:pt modelId="{162A003F-97D9-4871-8917-E6B260ADFCD9}">
      <dgm:prSet phldrT="[Texto]"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s-CL" sz="1800" dirty="0">
              <a:latin typeface="+mn-lt"/>
            </a:rPr>
            <a:t>Contabilidad Regulatoria</a:t>
          </a:r>
          <a:endParaRPr lang="es-ES" sz="1800" dirty="0">
            <a:latin typeface="+mn-lt"/>
          </a:endParaRPr>
        </a:p>
      </dgm:t>
    </dgm:pt>
    <dgm:pt modelId="{94C0F6D4-7094-4363-A023-828A6178B112}" type="parTrans" cxnId="{276B059A-F80B-4E44-9483-47C8D82EE001}">
      <dgm:prSet/>
      <dgm:spPr/>
      <dgm:t>
        <a:bodyPr/>
        <a:lstStyle/>
        <a:p>
          <a:endParaRPr lang="es-ES" sz="1800"/>
        </a:p>
      </dgm:t>
    </dgm:pt>
    <dgm:pt modelId="{50469D2E-BA45-4E3F-854D-10963A88FBCF}" type="sibTrans" cxnId="{276B059A-F80B-4E44-9483-47C8D82EE001}">
      <dgm:prSet/>
      <dgm:spPr/>
      <dgm:t>
        <a:bodyPr/>
        <a:lstStyle/>
        <a:p>
          <a:endParaRPr lang="es-ES" sz="1800"/>
        </a:p>
      </dgm:t>
    </dgm:pt>
    <dgm:pt modelId="{DE76DA9D-3B7A-4ABC-9F9F-AA79D0BA5D3D}">
      <dgm:prSet phldrT="[Texto]"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s-CL" sz="1800" dirty="0">
              <a:latin typeface="+mn-lt"/>
            </a:rPr>
            <a:t>Etiquetado Eficiencia energética</a:t>
          </a:r>
          <a:endParaRPr lang="es-ES" sz="1800" dirty="0">
            <a:latin typeface="+mn-lt"/>
          </a:endParaRPr>
        </a:p>
      </dgm:t>
    </dgm:pt>
    <dgm:pt modelId="{34A5F1AC-3CB0-4C5E-815D-D04FFF13EF78}" type="parTrans" cxnId="{73F8D86B-29CA-4C15-9FCF-653902AA63BC}">
      <dgm:prSet/>
      <dgm:spPr/>
      <dgm:t>
        <a:bodyPr/>
        <a:lstStyle/>
        <a:p>
          <a:endParaRPr lang="es-ES" sz="1800"/>
        </a:p>
      </dgm:t>
    </dgm:pt>
    <dgm:pt modelId="{AEEA7CBD-B590-4DDA-ACDF-8C591D46C187}" type="sibTrans" cxnId="{73F8D86B-29CA-4C15-9FCF-653902AA63BC}">
      <dgm:prSet/>
      <dgm:spPr/>
      <dgm:t>
        <a:bodyPr/>
        <a:lstStyle/>
        <a:p>
          <a:endParaRPr lang="es-ES" sz="1800"/>
        </a:p>
      </dgm:t>
    </dgm:pt>
    <dgm:pt modelId="{B4103087-8EB8-4154-B1AD-0FEC137C6DC1}">
      <dgm:prSet phldrT="[Texto]"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s-CL" sz="1800" dirty="0">
              <a:latin typeface="+mn-lt"/>
            </a:rPr>
            <a:t>Colectores Solares Térmicos</a:t>
          </a:r>
          <a:endParaRPr lang="es-ES" sz="1800" dirty="0">
            <a:latin typeface="+mn-lt"/>
          </a:endParaRPr>
        </a:p>
      </dgm:t>
    </dgm:pt>
    <dgm:pt modelId="{980FDD64-01F1-4186-898C-305ECCE97E3A}" type="parTrans" cxnId="{0C2D7227-D401-47A5-823D-441887C229F6}">
      <dgm:prSet/>
      <dgm:spPr/>
      <dgm:t>
        <a:bodyPr/>
        <a:lstStyle/>
        <a:p>
          <a:endParaRPr lang="es-ES" sz="1800"/>
        </a:p>
      </dgm:t>
    </dgm:pt>
    <dgm:pt modelId="{EB033D98-B337-46FA-A88E-04E8731251A5}" type="sibTrans" cxnId="{0C2D7227-D401-47A5-823D-441887C229F6}">
      <dgm:prSet/>
      <dgm:spPr/>
      <dgm:t>
        <a:bodyPr/>
        <a:lstStyle/>
        <a:p>
          <a:endParaRPr lang="es-ES" sz="1800"/>
        </a:p>
      </dgm:t>
    </dgm:pt>
    <dgm:pt modelId="{3D61CD4D-0C5A-4BE1-8359-F1E7A63D0166}" type="pres">
      <dgm:prSet presAssocID="{8DA90FC4-FF9C-414C-88F1-3C172034F7F6}" presName="linear" presStyleCnt="0">
        <dgm:presLayoutVars>
          <dgm:dir/>
          <dgm:animLvl val="lvl"/>
          <dgm:resizeHandles val="exact"/>
        </dgm:presLayoutVars>
      </dgm:prSet>
      <dgm:spPr/>
    </dgm:pt>
    <dgm:pt modelId="{C6B6622E-DECA-4136-98BE-A04220D84838}" type="pres">
      <dgm:prSet presAssocID="{88C30502-6524-45A4-B751-C5CFD96DC44A}" presName="parentLin" presStyleCnt="0"/>
      <dgm:spPr/>
    </dgm:pt>
    <dgm:pt modelId="{6716CE9D-6778-48A6-9877-1066CB251FC6}" type="pres">
      <dgm:prSet presAssocID="{88C30502-6524-45A4-B751-C5CFD96DC44A}" presName="parentLeftMargin" presStyleLbl="node1" presStyleIdx="0" presStyleCnt="5"/>
      <dgm:spPr/>
    </dgm:pt>
    <dgm:pt modelId="{17A4E68D-9481-4021-9ED0-DAE84E957706}" type="pres">
      <dgm:prSet presAssocID="{88C30502-6524-45A4-B751-C5CFD96DC44A}" presName="parentText" presStyleLbl="node1" presStyleIdx="0" presStyleCnt="5">
        <dgm:presLayoutVars>
          <dgm:chMax val="0"/>
          <dgm:bulletEnabled val="1"/>
        </dgm:presLayoutVars>
      </dgm:prSet>
      <dgm:spPr/>
    </dgm:pt>
    <dgm:pt modelId="{C536EAF7-0B02-4A5E-8B67-01E524B2F241}" type="pres">
      <dgm:prSet presAssocID="{88C30502-6524-45A4-B751-C5CFD96DC44A}" presName="negativeSpace" presStyleCnt="0"/>
      <dgm:spPr/>
    </dgm:pt>
    <dgm:pt modelId="{E183C34C-F182-4BC3-A2E8-3C478B546DA7}" type="pres">
      <dgm:prSet presAssocID="{88C30502-6524-45A4-B751-C5CFD96DC44A}" presName="childText" presStyleLbl="conFgAcc1" presStyleIdx="0" presStyleCnt="5">
        <dgm:presLayoutVars>
          <dgm:bulletEnabled val="1"/>
        </dgm:presLayoutVars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/>
    </dgm:pt>
    <dgm:pt modelId="{B5967602-693A-49BF-B9B0-2394A436596B}" type="pres">
      <dgm:prSet presAssocID="{6D9DF571-67DA-4D46-A980-1C9C52599C09}" presName="spaceBetweenRectangles" presStyleCnt="0"/>
      <dgm:spPr/>
    </dgm:pt>
    <dgm:pt modelId="{857E7C72-13D3-4D08-BCBE-5B4C173A7BAA}" type="pres">
      <dgm:prSet presAssocID="{AF2574AA-5F56-4067-8F4D-A73B83717915}" presName="parentLin" presStyleCnt="0"/>
      <dgm:spPr/>
    </dgm:pt>
    <dgm:pt modelId="{ED1E5DDC-9F12-4D95-9435-8C31170B78C3}" type="pres">
      <dgm:prSet presAssocID="{AF2574AA-5F56-4067-8F4D-A73B83717915}" presName="parentLeftMargin" presStyleLbl="node1" presStyleIdx="0" presStyleCnt="5"/>
      <dgm:spPr/>
    </dgm:pt>
    <dgm:pt modelId="{826834BF-94D5-47B2-B895-A88E796F544F}" type="pres">
      <dgm:prSet presAssocID="{AF2574AA-5F56-4067-8F4D-A73B83717915}" presName="parentText" presStyleLbl="node1" presStyleIdx="1" presStyleCnt="5">
        <dgm:presLayoutVars>
          <dgm:chMax val="0"/>
          <dgm:bulletEnabled val="1"/>
        </dgm:presLayoutVars>
      </dgm:prSet>
      <dgm:spPr/>
    </dgm:pt>
    <dgm:pt modelId="{A2DDE9C4-0F2A-465D-BAE4-E3C1DCD4012F}" type="pres">
      <dgm:prSet presAssocID="{AF2574AA-5F56-4067-8F4D-A73B83717915}" presName="negativeSpace" presStyleCnt="0"/>
      <dgm:spPr/>
    </dgm:pt>
    <dgm:pt modelId="{D9D92595-F79F-4527-9650-BA8171B9C5F3}" type="pres">
      <dgm:prSet presAssocID="{AF2574AA-5F56-4067-8F4D-A73B83717915}" presName="childText" presStyleLbl="conFgAcc1" presStyleIdx="1" presStyleCnt="5">
        <dgm:presLayoutVars>
          <dgm:bulletEnabled val="1"/>
        </dgm:presLayoutVars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/>
    </dgm:pt>
    <dgm:pt modelId="{54543250-5EC2-4B20-9064-E1445A7D3E45}" type="pres">
      <dgm:prSet presAssocID="{4BD62AA3-2C4F-4C86-9F92-A348B472878A}" presName="spaceBetweenRectangles" presStyleCnt="0"/>
      <dgm:spPr/>
    </dgm:pt>
    <dgm:pt modelId="{AB0DF05E-CBA5-45CB-8157-01EDEFDC74E8}" type="pres">
      <dgm:prSet presAssocID="{162A003F-97D9-4871-8917-E6B260ADFCD9}" presName="parentLin" presStyleCnt="0"/>
      <dgm:spPr/>
    </dgm:pt>
    <dgm:pt modelId="{9E346EF4-CD7C-451D-A80A-86D94F659471}" type="pres">
      <dgm:prSet presAssocID="{162A003F-97D9-4871-8917-E6B260ADFCD9}" presName="parentLeftMargin" presStyleLbl="node1" presStyleIdx="1" presStyleCnt="5"/>
      <dgm:spPr/>
    </dgm:pt>
    <dgm:pt modelId="{0DAA594C-41AF-45D4-AE1A-9AC873CD8015}" type="pres">
      <dgm:prSet presAssocID="{162A003F-97D9-4871-8917-E6B260ADFCD9}" presName="parentText" presStyleLbl="node1" presStyleIdx="2" presStyleCnt="5">
        <dgm:presLayoutVars>
          <dgm:chMax val="0"/>
          <dgm:bulletEnabled val="1"/>
        </dgm:presLayoutVars>
      </dgm:prSet>
      <dgm:spPr/>
    </dgm:pt>
    <dgm:pt modelId="{1EC5C98A-62FC-41FE-8764-49C62D967EFB}" type="pres">
      <dgm:prSet presAssocID="{162A003F-97D9-4871-8917-E6B260ADFCD9}" presName="negativeSpace" presStyleCnt="0"/>
      <dgm:spPr/>
    </dgm:pt>
    <dgm:pt modelId="{87985475-3D9A-4B20-B40B-817FF04B6CF7}" type="pres">
      <dgm:prSet presAssocID="{162A003F-97D9-4871-8917-E6B260ADFCD9}" presName="childText" presStyleLbl="conFgAcc1" presStyleIdx="2" presStyleCnt="5">
        <dgm:presLayoutVars>
          <dgm:bulletEnabled val="1"/>
        </dgm:presLayoutVars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/>
    </dgm:pt>
    <dgm:pt modelId="{E36AD5F7-8B79-4348-B81D-7CAD3996B2EA}" type="pres">
      <dgm:prSet presAssocID="{50469D2E-BA45-4E3F-854D-10963A88FBCF}" presName="spaceBetweenRectangles" presStyleCnt="0"/>
      <dgm:spPr/>
    </dgm:pt>
    <dgm:pt modelId="{5810FE3C-DD30-40A0-994E-67AA2E094144}" type="pres">
      <dgm:prSet presAssocID="{DE76DA9D-3B7A-4ABC-9F9F-AA79D0BA5D3D}" presName="parentLin" presStyleCnt="0"/>
      <dgm:spPr/>
    </dgm:pt>
    <dgm:pt modelId="{360B41AE-E69E-4F5D-91D5-16FE49BB1A9C}" type="pres">
      <dgm:prSet presAssocID="{DE76DA9D-3B7A-4ABC-9F9F-AA79D0BA5D3D}" presName="parentLeftMargin" presStyleLbl="node1" presStyleIdx="2" presStyleCnt="5"/>
      <dgm:spPr/>
    </dgm:pt>
    <dgm:pt modelId="{392DA939-EBE4-46D3-8650-49B724B3D17D}" type="pres">
      <dgm:prSet presAssocID="{DE76DA9D-3B7A-4ABC-9F9F-AA79D0BA5D3D}" presName="parentText" presStyleLbl="node1" presStyleIdx="3" presStyleCnt="5">
        <dgm:presLayoutVars>
          <dgm:chMax val="0"/>
          <dgm:bulletEnabled val="1"/>
        </dgm:presLayoutVars>
      </dgm:prSet>
      <dgm:spPr/>
    </dgm:pt>
    <dgm:pt modelId="{7836ED40-8A9C-4313-AFAF-9D460F57AC20}" type="pres">
      <dgm:prSet presAssocID="{DE76DA9D-3B7A-4ABC-9F9F-AA79D0BA5D3D}" presName="negativeSpace" presStyleCnt="0"/>
      <dgm:spPr/>
    </dgm:pt>
    <dgm:pt modelId="{E589F545-2D6A-42E6-83E3-40C6FE0D8343}" type="pres">
      <dgm:prSet presAssocID="{DE76DA9D-3B7A-4ABC-9F9F-AA79D0BA5D3D}" presName="childText" presStyleLbl="conFgAcc1" presStyleIdx="3" presStyleCnt="5">
        <dgm:presLayoutVars>
          <dgm:bulletEnabled val="1"/>
        </dgm:presLayoutVars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/>
    </dgm:pt>
    <dgm:pt modelId="{B1E07EB2-297B-422E-A84F-CC6B81CDA305}" type="pres">
      <dgm:prSet presAssocID="{AEEA7CBD-B590-4DDA-ACDF-8C591D46C187}" presName="spaceBetweenRectangles" presStyleCnt="0"/>
      <dgm:spPr/>
    </dgm:pt>
    <dgm:pt modelId="{0789F873-22E5-4300-BF41-9D02BC7545D7}" type="pres">
      <dgm:prSet presAssocID="{B4103087-8EB8-4154-B1AD-0FEC137C6DC1}" presName="parentLin" presStyleCnt="0"/>
      <dgm:spPr/>
    </dgm:pt>
    <dgm:pt modelId="{AFDDB9AD-691C-4C4A-AA7F-B97917DEBE07}" type="pres">
      <dgm:prSet presAssocID="{B4103087-8EB8-4154-B1AD-0FEC137C6DC1}" presName="parentLeftMargin" presStyleLbl="node1" presStyleIdx="3" presStyleCnt="5"/>
      <dgm:spPr/>
    </dgm:pt>
    <dgm:pt modelId="{D4A61EE8-28A6-420E-8ECD-78DA7620A94C}" type="pres">
      <dgm:prSet presAssocID="{B4103087-8EB8-4154-B1AD-0FEC137C6DC1}" presName="parentText" presStyleLbl="node1" presStyleIdx="4" presStyleCnt="5">
        <dgm:presLayoutVars>
          <dgm:chMax val="0"/>
          <dgm:bulletEnabled val="1"/>
        </dgm:presLayoutVars>
      </dgm:prSet>
      <dgm:spPr/>
    </dgm:pt>
    <dgm:pt modelId="{E6FD7B92-22C2-434D-8E64-D6AF3C85944C}" type="pres">
      <dgm:prSet presAssocID="{B4103087-8EB8-4154-B1AD-0FEC137C6DC1}" presName="negativeSpace" presStyleCnt="0"/>
      <dgm:spPr/>
    </dgm:pt>
    <dgm:pt modelId="{526D2CE3-5890-4539-86AE-A5C5E8F1DDF2}" type="pres">
      <dgm:prSet presAssocID="{B4103087-8EB8-4154-B1AD-0FEC137C6DC1}" presName="childText" presStyleLbl="conFgAcc1" presStyleIdx="4" presStyleCnt="5">
        <dgm:presLayoutVars>
          <dgm:bulletEnabled val="1"/>
        </dgm:presLayoutVars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/>
    </dgm:pt>
  </dgm:ptLst>
  <dgm:cxnLst>
    <dgm:cxn modelId="{9EB5D11E-6EED-41E9-BD0B-406A4129B1FA}" type="presOf" srcId="{AF2574AA-5F56-4067-8F4D-A73B83717915}" destId="{ED1E5DDC-9F12-4D95-9435-8C31170B78C3}" srcOrd="0" destOrd="0" presId="urn:microsoft.com/office/officeart/2005/8/layout/list1"/>
    <dgm:cxn modelId="{0C2D7227-D401-47A5-823D-441887C229F6}" srcId="{8DA90FC4-FF9C-414C-88F1-3C172034F7F6}" destId="{B4103087-8EB8-4154-B1AD-0FEC137C6DC1}" srcOrd="4" destOrd="0" parTransId="{980FDD64-01F1-4186-898C-305ECCE97E3A}" sibTransId="{EB033D98-B337-46FA-A88E-04E8731251A5}"/>
    <dgm:cxn modelId="{3C800329-7CC9-47AC-9BDD-C7B1A8DC5251}" type="presOf" srcId="{AF2574AA-5F56-4067-8F4D-A73B83717915}" destId="{826834BF-94D5-47B2-B895-A88E796F544F}" srcOrd="1" destOrd="0" presId="urn:microsoft.com/office/officeart/2005/8/layout/list1"/>
    <dgm:cxn modelId="{2BEF2D5E-84A6-45F8-AA3A-70602C3C3935}" type="presOf" srcId="{DE76DA9D-3B7A-4ABC-9F9F-AA79D0BA5D3D}" destId="{392DA939-EBE4-46D3-8650-49B724B3D17D}" srcOrd="1" destOrd="0" presId="urn:microsoft.com/office/officeart/2005/8/layout/list1"/>
    <dgm:cxn modelId="{73F8D86B-29CA-4C15-9FCF-653902AA63BC}" srcId="{8DA90FC4-FF9C-414C-88F1-3C172034F7F6}" destId="{DE76DA9D-3B7A-4ABC-9F9F-AA79D0BA5D3D}" srcOrd="3" destOrd="0" parTransId="{34A5F1AC-3CB0-4C5E-815D-D04FFF13EF78}" sibTransId="{AEEA7CBD-B590-4DDA-ACDF-8C591D46C187}"/>
    <dgm:cxn modelId="{6160674F-7428-4F46-9BC7-FDEADA108998}" type="presOf" srcId="{88C30502-6524-45A4-B751-C5CFD96DC44A}" destId="{17A4E68D-9481-4021-9ED0-DAE84E957706}" srcOrd="1" destOrd="0" presId="urn:microsoft.com/office/officeart/2005/8/layout/list1"/>
    <dgm:cxn modelId="{CDB0EE72-5885-4215-88CB-CB6302337454}" type="presOf" srcId="{162A003F-97D9-4871-8917-E6B260ADFCD9}" destId="{0DAA594C-41AF-45D4-AE1A-9AC873CD8015}" srcOrd="1" destOrd="0" presId="urn:microsoft.com/office/officeart/2005/8/layout/list1"/>
    <dgm:cxn modelId="{15C4A853-5E55-4F69-A870-11B07E09178E}" type="presOf" srcId="{B4103087-8EB8-4154-B1AD-0FEC137C6DC1}" destId="{D4A61EE8-28A6-420E-8ECD-78DA7620A94C}" srcOrd="1" destOrd="0" presId="urn:microsoft.com/office/officeart/2005/8/layout/list1"/>
    <dgm:cxn modelId="{CECBFA88-4348-4C5C-A7A1-09BFD5540E8D}" type="presOf" srcId="{88C30502-6524-45A4-B751-C5CFD96DC44A}" destId="{6716CE9D-6778-48A6-9877-1066CB251FC6}" srcOrd="0" destOrd="0" presId="urn:microsoft.com/office/officeart/2005/8/layout/list1"/>
    <dgm:cxn modelId="{4BAD9E8B-A4A7-44B3-AADD-AD9D511D72BD}" type="presOf" srcId="{162A003F-97D9-4871-8917-E6B260ADFCD9}" destId="{9E346EF4-CD7C-451D-A80A-86D94F659471}" srcOrd="0" destOrd="0" presId="urn:microsoft.com/office/officeart/2005/8/layout/list1"/>
    <dgm:cxn modelId="{4FE3CE8D-7568-4E24-8E0F-A6CA611FC9E8}" type="presOf" srcId="{B4103087-8EB8-4154-B1AD-0FEC137C6DC1}" destId="{AFDDB9AD-691C-4C4A-AA7F-B97917DEBE07}" srcOrd="0" destOrd="0" presId="urn:microsoft.com/office/officeart/2005/8/layout/list1"/>
    <dgm:cxn modelId="{276B059A-F80B-4E44-9483-47C8D82EE001}" srcId="{8DA90FC4-FF9C-414C-88F1-3C172034F7F6}" destId="{162A003F-97D9-4871-8917-E6B260ADFCD9}" srcOrd="2" destOrd="0" parTransId="{94C0F6D4-7094-4363-A023-828A6178B112}" sibTransId="{50469D2E-BA45-4E3F-854D-10963A88FBCF}"/>
    <dgm:cxn modelId="{B20984B6-A707-4CC8-8A4B-A8BA0ABFB764}" type="presOf" srcId="{DE76DA9D-3B7A-4ABC-9F9F-AA79D0BA5D3D}" destId="{360B41AE-E69E-4F5D-91D5-16FE49BB1A9C}" srcOrd="0" destOrd="0" presId="urn:microsoft.com/office/officeart/2005/8/layout/list1"/>
    <dgm:cxn modelId="{54C4F8C8-7C34-494C-A346-3869FB590EF1}" srcId="{8DA90FC4-FF9C-414C-88F1-3C172034F7F6}" destId="{AF2574AA-5F56-4067-8F4D-A73B83717915}" srcOrd="1" destOrd="0" parTransId="{C46FDD5E-D04C-4E46-839A-56C9E9BFF5F5}" sibTransId="{4BD62AA3-2C4F-4C86-9F92-A348B472878A}"/>
    <dgm:cxn modelId="{8A1598D5-9EBA-491B-81EB-ED7BEE932916}" srcId="{8DA90FC4-FF9C-414C-88F1-3C172034F7F6}" destId="{88C30502-6524-45A4-B751-C5CFD96DC44A}" srcOrd="0" destOrd="0" parTransId="{51829A16-E1C2-4629-8B50-DF78DD32C0D0}" sibTransId="{6D9DF571-67DA-4D46-A980-1C9C52599C09}"/>
    <dgm:cxn modelId="{16DE0BE4-7EF6-4E78-B850-8F431CA6AACC}" type="presOf" srcId="{8DA90FC4-FF9C-414C-88F1-3C172034F7F6}" destId="{3D61CD4D-0C5A-4BE1-8359-F1E7A63D0166}" srcOrd="0" destOrd="0" presId="urn:microsoft.com/office/officeart/2005/8/layout/list1"/>
    <dgm:cxn modelId="{AEF62391-0EAA-47B6-8A98-B5E7077CC5FF}" type="presParOf" srcId="{3D61CD4D-0C5A-4BE1-8359-F1E7A63D0166}" destId="{C6B6622E-DECA-4136-98BE-A04220D84838}" srcOrd="0" destOrd="0" presId="urn:microsoft.com/office/officeart/2005/8/layout/list1"/>
    <dgm:cxn modelId="{B2F837B4-222D-445A-A351-C7572B82F96C}" type="presParOf" srcId="{C6B6622E-DECA-4136-98BE-A04220D84838}" destId="{6716CE9D-6778-48A6-9877-1066CB251FC6}" srcOrd="0" destOrd="0" presId="urn:microsoft.com/office/officeart/2005/8/layout/list1"/>
    <dgm:cxn modelId="{CE310F91-A72D-45C8-BB6C-E57CCB2576FC}" type="presParOf" srcId="{C6B6622E-DECA-4136-98BE-A04220D84838}" destId="{17A4E68D-9481-4021-9ED0-DAE84E957706}" srcOrd="1" destOrd="0" presId="urn:microsoft.com/office/officeart/2005/8/layout/list1"/>
    <dgm:cxn modelId="{BE4F4079-D594-43A6-B3CA-79EF646AD700}" type="presParOf" srcId="{3D61CD4D-0C5A-4BE1-8359-F1E7A63D0166}" destId="{C536EAF7-0B02-4A5E-8B67-01E524B2F241}" srcOrd="1" destOrd="0" presId="urn:microsoft.com/office/officeart/2005/8/layout/list1"/>
    <dgm:cxn modelId="{A17DDF9A-3FD2-4643-B196-B553E4AE9147}" type="presParOf" srcId="{3D61CD4D-0C5A-4BE1-8359-F1E7A63D0166}" destId="{E183C34C-F182-4BC3-A2E8-3C478B546DA7}" srcOrd="2" destOrd="0" presId="urn:microsoft.com/office/officeart/2005/8/layout/list1"/>
    <dgm:cxn modelId="{ADC8CEAB-C45F-4B75-A5B8-2FDFA5C9AF64}" type="presParOf" srcId="{3D61CD4D-0C5A-4BE1-8359-F1E7A63D0166}" destId="{B5967602-693A-49BF-B9B0-2394A436596B}" srcOrd="3" destOrd="0" presId="urn:microsoft.com/office/officeart/2005/8/layout/list1"/>
    <dgm:cxn modelId="{E2D1535B-70AA-4232-ADF9-62DA922344A3}" type="presParOf" srcId="{3D61CD4D-0C5A-4BE1-8359-F1E7A63D0166}" destId="{857E7C72-13D3-4D08-BCBE-5B4C173A7BAA}" srcOrd="4" destOrd="0" presId="urn:microsoft.com/office/officeart/2005/8/layout/list1"/>
    <dgm:cxn modelId="{D250E96B-209B-4E20-87CB-C01519FB12C7}" type="presParOf" srcId="{857E7C72-13D3-4D08-BCBE-5B4C173A7BAA}" destId="{ED1E5DDC-9F12-4D95-9435-8C31170B78C3}" srcOrd="0" destOrd="0" presId="urn:microsoft.com/office/officeart/2005/8/layout/list1"/>
    <dgm:cxn modelId="{6D4FAEA6-E508-4DF1-96FC-5459D5775CAD}" type="presParOf" srcId="{857E7C72-13D3-4D08-BCBE-5B4C173A7BAA}" destId="{826834BF-94D5-47B2-B895-A88E796F544F}" srcOrd="1" destOrd="0" presId="urn:microsoft.com/office/officeart/2005/8/layout/list1"/>
    <dgm:cxn modelId="{E37A69D0-D0F0-482D-B203-1725BD49886F}" type="presParOf" srcId="{3D61CD4D-0C5A-4BE1-8359-F1E7A63D0166}" destId="{A2DDE9C4-0F2A-465D-BAE4-E3C1DCD4012F}" srcOrd="5" destOrd="0" presId="urn:microsoft.com/office/officeart/2005/8/layout/list1"/>
    <dgm:cxn modelId="{7E5AFFC0-E543-48BC-9182-9C69DF2F0EC9}" type="presParOf" srcId="{3D61CD4D-0C5A-4BE1-8359-F1E7A63D0166}" destId="{D9D92595-F79F-4527-9650-BA8171B9C5F3}" srcOrd="6" destOrd="0" presId="urn:microsoft.com/office/officeart/2005/8/layout/list1"/>
    <dgm:cxn modelId="{BFF6A921-50DE-4ECE-B47A-B23108185F10}" type="presParOf" srcId="{3D61CD4D-0C5A-4BE1-8359-F1E7A63D0166}" destId="{54543250-5EC2-4B20-9064-E1445A7D3E45}" srcOrd="7" destOrd="0" presId="urn:microsoft.com/office/officeart/2005/8/layout/list1"/>
    <dgm:cxn modelId="{47171F68-06F5-4F03-B6A3-ECA911C293EF}" type="presParOf" srcId="{3D61CD4D-0C5A-4BE1-8359-F1E7A63D0166}" destId="{AB0DF05E-CBA5-45CB-8157-01EDEFDC74E8}" srcOrd="8" destOrd="0" presId="urn:microsoft.com/office/officeart/2005/8/layout/list1"/>
    <dgm:cxn modelId="{A8C1244B-E432-466E-AE44-7A5FF2004FD2}" type="presParOf" srcId="{AB0DF05E-CBA5-45CB-8157-01EDEFDC74E8}" destId="{9E346EF4-CD7C-451D-A80A-86D94F659471}" srcOrd="0" destOrd="0" presId="urn:microsoft.com/office/officeart/2005/8/layout/list1"/>
    <dgm:cxn modelId="{0035FA31-C074-4234-A7BA-0666A6FE3C99}" type="presParOf" srcId="{AB0DF05E-CBA5-45CB-8157-01EDEFDC74E8}" destId="{0DAA594C-41AF-45D4-AE1A-9AC873CD8015}" srcOrd="1" destOrd="0" presId="urn:microsoft.com/office/officeart/2005/8/layout/list1"/>
    <dgm:cxn modelId="{DBE013A0-D631-401A-B35C-4BCC798D66AE}" type="presParOf" srcId="{3D61CD4D-0C5A-4BE1-8359-F1E7A63D0166}" destId="{1EC5C98A-62FC-41FE-8764-49C62D967EFB}" srcOrd="9" destOrd="0" presId="urn:microsoft.com/office/officeart/2005/8/layout/list1"/>
    <dgm:cxn modelId="{115DCB00-BE18-459F-9DC8-8F46C76F28EC}" type="presParOf" srcId="{3D61CD4D-0C5A-4BE1-8359-F1E7A63D0166}" destId="{87985475-3D9A-4B20-B40B-817FF04B6CF7}" srcOrd="10" destOrd="0" presId="urn:microsoft.com/office/officeart/2005/8/layout/list1"/>
    <dgm:cxn modelId="{16612709-CE21-4DCC-8919-53C68FB97858}" type="presParOf" srcId="{3D61CD4D-0C5A-4BE1-8359-F1E7A63D0166}" destId="{E36AD5F7-8B79-4348-B81D-7CAD3996B2EA}" srcOrd="11" destOrd="0" presId="urn:microsoft.com/office/officeart/2005/8/layout/list1"/>
    <dgm:cxn modelId="{D9EF3BC9-FD2C-4A8E-9099-77ADC954E7D6}" type="presParOf" srcId="{3D61CD4D-0C5A-4BE1-8359-F1E7A63D0166}" destId="{5810FE3C-DD30-40A0-994E-67AA2E094144}" srcOrd="12" destOrd="0" presId="urn:microsoft.com/office/officeart/2005/8/layout/list1"/>
    <dgm:cxn modelId="{B65D19E5-9361-48D3-A2EA-5A25ED0E5CA6}" type="presParOf" srcId="{5810FE3C-DD30-40A0-994E-67AA2E094144}" destId="{360B41AE-E69E-4F5D-91D5-16FE49BB1A9C}" srcOrd="0" destOrd="0" presId="urn:microsoft.com/office/officeart/2005/8/layout/list1"/>
    <dgm:cxn modelId="{412B98A8-B7E6-40FE-9473-45C7FD5A4724}" type="presParOf" srcId="{5810FE3C-DD30-40A0-994E-67AA2E094144}" destId="{392DA939-EBE4-46D3-8650-49B724B3D17D}" srcOrd="1" destOrd="0" presId="urn:microsoft.com/office/officeart/2005/8/layout/list1"/>
    <dgm:cxn modelId="{5234F495-CBB8-46FA-839C-F1A9944030A8}" type="presParOf" srcId="{3D61CD4D-0C5A-4BE1-8359-F1E7A63D0166}" destId="{7836ED40-8A9C-4313-AFAF-9D460F57AC20}" srcOrd="13" destOrd="0" presId="urn:microsoft.com/office/officeart/2005/8/layout/list1"/>
    <dgm:cxn modelId="{1E51281A-4262-46A4-845E-23390F17DF26}" type="presParOf" srcId="{3D61CD4D-0C5A-4BE1-8359-F1E7A63D0166}" destId="{E589F545-2D6A-42E6-83E3-40C6FE0D8343}" srcOrd="14" destOrd="0" presId="urn:microsoft.com/office/officeart/2005/8/layout/list1"/>
    <dgm:cxn modelId="{E514C99B-890C-49E4-9EF2-B576E4DB1D9C}" type="presParOf" srcId="{3D61CD4D-0C5A-4BE1-8359-F1E7A63D0166}" destId="{B1E07EB2-297B-422E-A84F-CC6B81CDA305}" srcOrd="15" destOrd="0" presId="urn:microsoft.com/office/officeart/2005/8/layout/list1"/>
    <dgm:cxn modelId="{72D01BB4-CE70-48D7-80ED-AF05A0A33178}" type="presParOf" srcId="{3D61CD4D-0C5A-4BE1-8359-F1E7A63D0166}" destId="{0789F873-22E5-4300-BF41-9D02BC7545D7}" srcOrd="16" destOrd="0" presId="urn:microsoft.com/office/officeart/2005/8/layout/list1"/>
    <dgm:cxn modelId="{8EDF7BA3-8A88-46C9-B028-9D1B57775887}" type="presParOf" srcId="{0789F873-22E5-4300-BF41-9D02BC7545D7}" destId="{AFDDB9AD-691C-4C4A-AA7F-B97917DEBE07}" srcOrd="0" destOrd="0" presId="urn:microsoft.com/office/officeart/2005/8/layout/list1"/>
    <dgm:cxn modelId="{6FA0587A-6CA5-44E0-9368-60DBD4D8C54A}" type="presParOf" srcId="{0789F873-22E5-4300-BF41-9D02BC7545D7}" destId="{D4A61EE8-28A6-420E-8ECD-78DA7620A94C}" srcOrd="1" destOrd="0" presId="urn:microsoft.com/office/officeart/2005/8/layout/list1"/>
    <dgm:cxn modelId="{CC99C034-DFC7-464E-86BE-BE443DD5B088}" type="presParOf" srcId="{3D61CD4D-0C5A-4BE1-8359-F1E7A63D0166}" destId="{E6FD7B92-22C2-434D-8E64-D6AF3C85944C}" srcOrd="17" destOrd="0" presId="urn:microsoft.com/office/officeart/2005/8/layout/list1"/>
    <dgm:cxn modelId="{F9512D5E-15BA-4A67-B720-326EACB8374D}" type="presParOf" srcId="{3D61CD4D-0C5A-4BE1-8359-F1E7A63D0166}" destId="{526D2CE3-5890-4539-86AE-A5C5E8F1DDF2}" srcOrd="18" destOrd="0" presId="urn:microsoft.com/office/officeart/2005/8/layout/list1"/>
  </dgm:cxnLst>
  <dgm:bg/>
  <dgm:whole>
    <a:ln>
      <a:noFill/>
    </a:ln>
  </dgm:whole>
  <dgm:extLst>
    <a:ext uri="http://schemas.microsoft.com/office/drawing/2008/diagram">
      <dsp:dataModelExt xmlns:dsp="http://schemas.microsoft.com/office/drawing/2008/diagram" relId="rId1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96552ACA-C6F1-4316-8833-EC5F4B4F1F91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AD7C3C56-B4FC-4DE3-BB5D-965080F5A12A}">
      <dgm:prSet phldrT="[Texto]" custT="1"/>
      <dgm:spPr>
        <a:solidFill>
          <a:srgbClr val="FF0000"/>
        </a:solidFill>
      </dgm:spPr>
      <dgm:t>
        <a:bodyPr/>
        <a:lstStyle/>
        <a:p>
          <a:r>
            <a:rPr lang="es-CL" sz="2000" dirty="0"/>
            <a:t>De valor público</a:t>
          </a:r>
          <a:endParaRPr lang="es-ES" sz="2000" dirty="0"/>
        </a:p>
      </dgm:t>
    </dgm:pt>
    <dgm:pt modelId="{CEEC6899-B41F-4D62-B912-231D3D53AD09}" type="parTrans" cxnId="{078622E8-0A6E-415A-9D30-5B364DAABE8D}">
      <dgm:prSet/>
      <dgm:spPr/>
      <dgm:t>
        <a:bodyPr/>
        <a:lstStyle/>
        <a:p>
          <a:endParaRPr lang="es-ES"/>
        </a:p>
      </dgm:t>
    </dgm:pt>
    <dgm:pt modelId="{4CA167FD-D79A-44F6-BDE1-EB64DAE3DA11}" type="sibTrans" cxnId="{078622E8-0A6E-415A-9D30-5B364DAABE8D}">
      <dgm:prSet/>
      <dgm:spPr/>
      <dgm:t>
        <a:bodyPr/>
        <a:lstStyle/>
        <a:p>
          <a:endParaRPr lang="es-ES"/>
        </a:p>
      </dgm:t>
    </dgm:pt>
    <dgm:pt modelId="{E8269D89-5181-4353-9223-250ADC4EDC3B}">
      <dgm:prSet phldrT="[Texto]" custT="1"/>
      <dgm:spPr/>
      <dgm:t>
        <a:bodyPr/>
        <a:lstStyle/>
        <a:p>
          <a:r>
            <a:rPr lang="es-CL" sz="1600" b="1" dirty="0">
              <a:solidFill>
                <a:schemeClr val="tx1">
                  <a:lumMod val="65000"/>
                  <a:lumOff val="35000"/>
                </a:schemeClr>
              </a:solidFill>
            </a:rPr>
            <a:t>Movilizar los Mercados Energéticos hacia estándares mas altos a través del mejoramiento de la normativa y su fiscalización.</a:t>
          </a:r>
          <a:endParaRPr lang="es-ES" sz="1600" dirty="0">
            <a:solidFill>
              <a:schemeClr val="tx1">
                <a:lumMod val="65000"/>
                <a:lumOff val="35000"/>
              </a:schemeClr>
            </a:solidFill>
          </a:endParaRPr>
        </a:p>
      </dgm:t>
    </dgm:pt>
    <dgm:pt modelId="{62C3EF62-5CE6-4929-BC97-0B7A45B118D3}" type="parTrans" cxnId="{D8CD5F7A-C6A8-4EB7-8FB0-D2DA06EAD8FD}">
      <dgm:prSet/>
      <dgm:spPr/>
      <dgm:t>
        <a:bodyPr/>
        <a:lstStyle/>
        <a:p>
          <a:endParaRPr lang="es-ES"/>
        </a:p>
      </dgm:t>
    </dgm:pt>
    <dgm:pt modelId="{0AC17A75-F954-4B40-A96D-19E3EFA0A106}" type="sibTrans" cxnId="{D8CD5F7A-C6A8-4EB7-8FB0-D2DA06EAD8FD}">
      <dgm:prSet/>
      <dgm:spPr/>
      <dgm:t>
        <a:bodyPr/>
        <a:lstStyle/>
        <a:p>
          <a:endParaRPr lang="es-ES"/>
        </a:p>
      </dgm:t>
    </dgm:pt>
    <dgm:pt modelId="{0293BB7D-BC9C-483B-9C76-CCE70827A3EC}">
      <dgm:prSet phldrT="[Texto]" custT="1"/>
      <dgm:spPr>
        <a:solidFill>
          <a:srgbClr val="FF0000"/>
        </a:solidFill>
      </dgm:spPr>
      <dgm:t>
        <a:bodyPr/>
        <a:lstStyle/>
        <a:p>
          <a:r>
            <a:rPr lang="es-CL" sz="2000" dirty="0"/>
            <a:t>De los clientes</a:t>
          </a:r>
          <a:endParaRPr lang="es-ES" sz="2000" dirty="0"/>
        </a:p>
      </dgm:t>
    </dgm:pt>
    <dgm:pt modelId="{7A174F94-E1CD-40E9-9A3C-0F0984A0793F}" type="parTrans" cxnId="{C7D07CA8-DEF1-457F-8619-C64F09C40778}">
      <dgm:prSet/>
      <dgm:spPr/>
      <dgm:t>
        <a:bodyPr/>
        <a:lstStyle/>
        <a:p>
          <a:endParaRPr lang="es-ES"/>
        </a:p>
      </dgm:t>
    </dgm:pt>
    <dgm:pt modelId="{4FD78F43-3A77-44BC-AFBC-C2E9BC3D6690}" type="sibTrans" cxnId="{C7D07CA8-DEF1-457F-8619-C64F09C40778}">
      <dgm:prSet/>
      <dgm:spPr/>
      <dgm:t>
        <a:bodyPr/>
        <a:lstStyle/>
        <a:p>
          <a:endParaRPr lang="es-ES"/>
        </a:p>
      </dgm:t>
    </dgm:pt>
    <dgm:pt modelId="{FFB6B198-2E4E-467B-BE82-1AAF7F7047D7}">
      <dgm:prSet phldrT="[Texto]" custT="1"/>
      <dgm:spPr/>
      <dgm:t>
        <a:bodyPr/>
        <a:lstStyle/>
        <a:p>
          <a:r>
            <a:rPr lang="es-CL" sz="1600" b="1" dirty="0">
              <a:solidFill>
                <a:schemeClr val="tx1">
                  <a:lumMod val="65000"/>
                  <a:lumOff val="35000"/>
                </a:schemeClr>
              </a:solidFill>
            </a:rPr>
            <a:t>Mejorar la calidad de nuestros servicios entregados a usuarios.</a:t>
          </a:r>
          <a:endParaRPr lang="es-ES" sz="1600" b="1" dirty="0">
            <a:solidFill>
              <a:schemeClr val="tx1">
                <a:lumMod val="65000"/>
                <a:lumOff val="35000"/>
              </a:schemeClr>
            </a:solidFill>
          </a:endParaRPr>
        </a:p>
      </dgm:t>
    </dgm:pt>
    <dgm:pt modelId="{92C9158D-A545-43C3-892E-737E00900995}" type="parTrans" cxnId="{805191D7-50BB-4595-A56D-33B2D8C57CCE}">
      <dgm:prSet/>
      <dgm:spPr/>
      <dgm:t>
        <a:bodyPr/>
        <a:lstStyle/>
        <a:p>
          <a:endParaRPr lang="es-ES"/>
        </a:p>
      </dgm:t>
    </dgm:pt>
    <dgm:pt modelId="{B9A913FE-11CB-42E5-9CA9-9B78C96430F7}" type="sibTrans" cxnId="{805191D7-50BB-4595-A56D-33B2D8C57CCE}">
      <dgm:prSet/>
      <dgm:spPr/>
      <dgm:t>
        <a:bodyPr/>
        <a:lstStyle/>
        <a:p>
          <a:endParaRPr lang="es-ES"/>
        </a:p>
      </dgm:t>
    </dgm:pt>
    <dgm:pt modelId="{0EA4551C-91F8-43BB-8C7B-95575B6E2905}">
      <dgm:prSet phldrT="[Texto]" custT="1"/>
      <dgm:spPr>
        <a:solidFill>
          <a:srgbClr val="FF0000"/>
        </a:solidFill>
      </dgm:spPr>
      <dgm:t>
        <a:bodyPr/>
        <a:lstStyle/>
        <a:p>
          <a:r>
            <a:rPr lang="es-CL" sz="2000" dirty="0"/>
            <a:t>De los procesos</a:t>
          </a:r>
          <a:endParaRPr lang="es-ES" sz="2000" dirty="0"/>
        </a:p>
      </dgm:t>
    </dgm:pt>
    <dgm:pt modelId="{B289174B-32BE-4F67-AC0C-076D4B227482}" type="parTrans" cxnId="{75D6FA92-8E73-428D-B1BF-59FB2A338854}">
      <dgm:prSet/>
      <dgm:spPr/>
      <dgm:t>
        <a:bodyPr/>
        <a:lstStyle/>
        <a:p>
          <a:endParaRPr lang="es-ES"/>
        </a:p>
      </dgm:t>
    </dgm:pt>
    <dgm:pt modelId="{53B18DAC-9BCB-4E8D-AACD-2BA4844D195E}" type="sibTrans" cxnId="{75D6FA92-8E73-428D-B1BF-59FB2A338854}">
      <dgm:prSet/>
      <dgm:spPr/>
      <dgm:t>
        <a:bodyPr/>
        <a:lstStyle/>
        <a:p>
          <a:endParaRPr lang="es-ES"/>
        </a:p>
      </dgm:t>
    </dgm:pt>
    <dgm:pt modelId="{3A32DC4A-7325-4AF9-8F13-4B3DBCDF2337}">
      <dgm:prSet phldrT="[Texto]" custT="1"/>
      <dgm:spPr/>
      <dgm:t>
        <a:bodyPr/>
        <a:lstStyle/>
        <a:p>
          <a:r>
            <a:rPr lang="es-CL" sz="1600" b="1" dirty="0">
              <a:solidFill>
                <a:schemeClr val="tx1">
                  <a:lumMod val="65000"/>
                  <a:lumOff val="35000"/>
                </a:schemeClr>
              </a:solidFill>
            </a:rPr>
            <a:t>Potenciar el desempeño de quienes trabajamos en la SEC.</a:t>
          </a:r>
          <a:endParaRPr lang="es-ES" sz="1600" dirty="0">
            <a:solidFill>
              <a:schemeClr val="tx1">
                <a:lumMod val="65000"/>
                <a:lumOff val="35000"/>
              </a:schemeClr>
            </a:solidFill>
          </a:endParaRPr>
        </a:p>
      </dgm:t>
    </dgm:pt>
    <dgm:pt modelId="{90A4D93B-3E63-4693-9D12-FABD6B7BE6F6}" type="parTrans" cxnId="{D0C92FA9-292A-4DA0-B157-F666C720B687}">
      <dgm:prSet/>
      <dgm:spPr/>
      <dgm:t>
        <a:bodyPr/>
        <a:lstStyle/>
        <a:p>
          <a:endParaRPr lang="es-ES"/>
        </a:p>
      </dgm:t>
    </dgm:pt>
    <dgm:pt modelId="{D8393AFC-E1FD-4B7C-9639-8EAF85F37024}" type="sibTrans" cxnId="{D0C92FA9-292A-4DA0-B157-F666C720B687}">
      <dgm:prSet/>
      <dgm:spPr/>
      <dgm:t>
        <a:bodyPr/>
        <a:lstStyle/>
        <a:p>
          <a:endParaRPr lang="es-ES"/>
        </a:p>
      </dgm:t>
    </dgm:pt>
    <dgm:pt modelId="{682FDB99-6636-4768-A11B-6F2FAECF5080}">
      <dgm:prSet phldrT="[Texto]" custT="1"/>
      <dgm:spPr>
        <a:solidFill>
          <a:srgbClr val="FF0000"/>
        </a:solidFill>
      </dgm:spPr>
      <dgm:t>
        <a:bodyPr/>
        <a:lstStyle/>
        <a:p>
          <a:r>
            <a:rPr lang="es-CL" sz="2000" dirty="0"/>
            <a:t>De las personas/conocimiento</a:t>
          </a:r>
          <a:endParaRPr lang="es-ES" sz="2000" dirty="0"/>
        </a:p>
      </dgm:t>
    </dgm:pt>
    <dgm:pt modelId="{EB5B05C0-24CE-4390-AD2D-D42D4399851B}" type="parTrans" cxnId="{FF7FA7E7-48A3-4C66-8DB0-333911AD927F}">
      <dgm:prSet/>
      <dgm:spPr/>
      <dgm:t>
        <a:bodyPr/>
        <a:lstStyle/>
        <a:p>
          <a:endParaRPr lang="es-ES"/>
        </a:p>
      </dgm:t>
    </dgm:pt>
    <dgm:pt modelId="{D6C209F0-6572-4BD5-9E2C-0104D8F4AD86}" type="sibTrans" cxnId="{FF7FA7E7-48A3-4C66-8DB0-333911AD927F}">
      <dgm:prSet/>
      <dgm:spPr/>
      <dgm:t>
        <a:bodyPr/>
        <a:lstStyle/>
        <a:p>
          <a:endParaRPr lang="es-ES"/>
        </a:p>
      </dgm:t>
    </dgm:pt>
    <dgm:pt modelId="{41ACEEC8-B331-44C8-A345-E573D95577D5}">
      <dgm:prSet phldrT="[Texto]" custT="1"/>
      <dgm:spPr/>
      <dgm:t>
        <a:bodyPr/>
        <a:lstStyle/>
        <a:p>
          <a:r>
            <a:rPr lang="es-CL" sz="1600" b="1" dirty="0">
              <a:solidFill>
                <a:schemeClr val="tx1">
                  <a:lumMod val="65000"/>
                  <a:lumOff val="35000"/>
                </a:schemeClr>
              </a:solidFill>
            </a:rPr>
            <a:t>Contar con una organización adecuada a la estrategia y con procesos eficientes que utilicen intensivamente la tecnología.</a:t>
          </a:r>
          <a:endParaRPr lang="es-ES" sz="1600" dirty="0">
            <a:solidFill>
              <a:schemeClr val="tx1">
                <a:lumMod val="65000"/>
                <a:lumOff val="35000"/>
              </a:schemeClr>
            </a:solidFill>
          </a:endParaRPr>
        </a:p>
      </dgm:t>
    </dgm:pt>
    <dgm:pt modelId="{46EF8069-EF39-4B94-B701-200F1390A209}" type="parTrans" cxnId="{A8087F0D-D16B-4F86-89F2-F19C83BB31D2}">
      <dgm:prSet/>
      <dgm:spPr/>
      <dgm:t>
        <a:bodyPr/>
        <a:lstStyle/>
        <a:p>
          <a:endParaRPr lang="es-ES"/>
        </a:p>
      </dgm:t>
    </dgm:pt>
    <dgm:pt modelId="{75F22184-4B72-45F4-923E-6E8D0C25121C}" type="sibTrans" cxnId="{A8087F0D-D16B-4F86-89F2-F19C83BB31D2}">
      <dgm:prSet/>
      <dgm:spPr/>
      <dgm:t>
        <a:bodyPr/>
        <a:lstStyle/>
        <a:p>
          <a:endParaRPr lang="es-ES"/>
        </a:p>
      </dgm:t>
    </dgm:pt>
    <dgm:pt modelId="{CC662593-453A-4602-A5E8-E352B345CAEC}">
      <dgm:prSet custT="1"/>
      <dgm:spPr/>
      <dgm:t>
        <a:bodyPr/>
        <a:lstStyle/>
        <a:p>
          <a:r>
            <a:rPr lang="es-CL" sz="1600" b="1" dirty="0">
              <a:solidFill>
                <a:schemeClr val="tx1">
                  <a:lumMod val="65000"/>
                  <a:lumOff val="35000"/>
                </a:schemeClr>
              </a:solidFill>
            </a:rPr>
            <a:t>Potenciar una Fiscalización eficiente e innovadora.</a:t>
          </a:r>
          <a:endParaRPr lang="es-ES" sz="1600" dirty="0">
            <a:solidFill>
              <a:schemeClr val="tx1">
                <a:lumMod val="65000"/>
                <a:lumOff val="35000"/>
              </a:schemeClr>
            </a:solidFill>
          </a:endParaRPr>
        </a:p>
      </dgm:t>
    </dgm:pt>
    <dgm:pt modelId="{D4512110-1FA6-488C-B202-FC9C51BC7AB8}" type="parTrans" cxnId="{EE081E66-5216-4829-8D82-2D146F7CE3AE}">
      <dgm:prSet/>
      <dgm:spPr/>
      <dgm:t>
        <a:bodyPr/>
        <a:lstStyle/>
        <a:p>
          <a:endParaRPr lang="es-ES"/>
        </a:p>
      </dgm:t>
    </dgm:pt>
    <dgm:pt modelId="{2B76839E-C58F-443D-973F-3BF9DB1AF97E}" type="sibTrans" cxnId="{EE081E66-5216-4829-8D82-2D146F7CE3AE}">
      <dgm:prSet/>
      <dgm:spPr/>
      <dgm:t>
        <a:bodyPr/>
        <a:lstStyle/>
        <a:p>
          <a:endParaRPr lang="es-ES"/>
        </a:p>
      </dgm:t>
    </dgm:pt>
    <dgm:pt modelId="{1C8E3050-347D-4DA7-A2CE-8E5D2128C5B8}">
      <dgm:prSet custT="1"/>
      <dgm:spPr/>
      <dgm:t>
        <a:bodyPr/>
        <a:lstStyle/>
        <a:p>
          <a:r>
            <a:rPr lang="es-CL" sz="1600" b="1" dirty="0">
              <a:solidFill>
                <a:schemeClr val="tx1">
                  <a:lumMod val="65000"/>
                  <a:lumOff val="35000"/>
                </a:schemeClr>
              </a:solidFill>
            </a:rPr>
            <a:t>Desarrollar un programa para la Gestión del Conocimiento.</a:t>
          </a:r>
          <a:endParaRPr lang="es-ES" sz="1600" dirty="0">
            <a:solidFill>
              <a:schemeClr val="tx1">
                <a:lumMod val="65000"/>
                <a:lumOff val="35000"/>
              </a:schemeClr>
            </a:solidFill>
          </a:endParaRPr>
        </a:p>
      </dgm:t>
    </dgm:pt>
    <dgm:pt modelId="{1BD5A92B-A21F-446B-BE83-DA6FFB1E0897}" type="parTrans" cxnId="{FE518691-5C0E-4010-A8E7-8408EFB7C2FF}">
      <dgm:prSet/>
      <dgm:spPr/>
      <dgm:t>
        <a:bodyPr/>
        <a:lstStyle/>
        <a:p>
          <a:endParaRPr lang="es-ES"/>
        </a:p>
      </dgm:t>
    </dgm:pt>
    <dgm:pt modelId="{7D867250-F531-4A91-8520-EB45508EC524}" type="sibTrans" cxnId="{FE518691-5C0E-4010-A8E7-8408EFB7C2FF}">
      <dgm:prSet/>
      <dgm:spPr/>
      <dgm:t>
        <a:bodyPr/>
        <a:lstStyle/>
        <a:p>
          <a:endParaRPr lang="es-ES"/>
        </a:p>
      </dgm:t>
    </dgm:pt>
    <dgm:pt modelId="{A4DA6B19-2F07-4B0B-A396-CE7AF8FD0DD2}">
      <dgm:prSet custT="1"/>
      <dgm:spPr/>
      <dgm:t>
        <a:bodyPr/>
        <a:lstStyle/>
        <a:p>
          <a:r>
            <a:rPr lang="es-CL" sz="1600" b="1" dirty="0">
              <a:solidFill>
                <a:schemeClr val="tx1">
                  <a:lumMod val="65000"/>
                  <a:lumOff val="35000"/>
                </a:schemeClr>
              </a:solidFill>
            </a:rPr>
            <a:t>Fortalecer  la capacidad de gestión de las unidades regionales.</a:t>
          </a:r>
          <a:endParaRPr lang="es-ES" sz="1600" dirty="0">
            <a:solidFill>
              <a:schemeClr val="tx1">
                <a:lumMod val="65000"/>
                <a:lumOff val="35000"/>
              </a:schemeClr>
            </a:solidFill>
          </a:endParaRPr>
        </a:p>
      </dgm:t>
    </dgm:pt>
    <dgm:pt modelId="{E00D0531-03A3-4AF7-8BF6-82A8CC3D535D}" type="parTrans" cxnId="{848804C9-3F85-4079-AFB1-9CAF09A68432}">
      <dgm:prSet/>
      <dgm:spPr/>
      <dgm:t>
        <a:bodyPr/>
        <a:lstStyle/>
        <a:p>
          <a:endParaRPr lang="es-ES"/>
        </a:p>
      </dgm:t>
    </dgm:pt>
    <dgm:pt modelId="{D4517D9B-0868-4453-B3AB-671DB7339633}" type="sibTrans" cxnId="{848804C9-3F85-4079-AFB1-9CAF09A68432}">
      <dgm:prSet/>
      <dgm:spPr/>
      <dgm:t>
        <a:bodyPr/>
        <a:lstStyle/>
        <a:p>
          <a:endParaRPr lang="es-ES"/>
        </a:p>
      </dgm:t>
    </dgm:pt>
    <dgm:pt modelId="{EBB1057D-8CAF-4959-A1C8-606AE86B35AC}">
      <dgm:prSet phldrT="[Texto]" custT="1"/>
      <dgm:spPr/>
      <dgm:t>
        <a:bodyPr/>
        <a:lstStyle/>
        <a:p>
          <a:r>
            <a:rPr lang="es-CL" sz="1600" b="1" dirty="0">
              <a:solidFill>
                <a:schemeClr val="tx1">
                  <a:lumMod val="65000"/>
                  <a:lumOff val="35000"/>
                </a:schemeClr>
              </a:solidFill>
            </a:rPr>
            <a:t>Posicionar a la SEC como una Institución confiable.</a:t>
          </a:r>
          <a:endParaRPr lang="es-ES" sz="1600" b="1" dirty="0">
            <a:solidFill>
              <a:schemeClr val="tx1">
                <a:lumMod val="65000"/>
                <a:lumOff val="35000"/>
              </a:schemeClr>
            </a:solidFill>
          </a:endParaRPr>
        </a:p>
      </dgm:t>
    </dgm:pt>
    <dgm:pt modelId="{E429A973-1FFF-4936-9A3B-F48905570CFD}" type="parTrans" cxnId="{53D36F86-BFA7-4CBD-B237-CD476DA1E2D1}">
      <dgm:prSet/>
      <dgm:spPr/>
      <dgm:t>
        <a:bodyPr/>
        <a:lstStyle/>
        <a:p>
          <a:endParaRPr lang="es-ES"/>
        </a:p>
      </dgm:t>
    </dgm:pt>
    <dgm:pt modelId="{EE425CEF-7541-4F93-A255-320BA80AACD7}" type="sibTrans" cxnId="{53D36F86-BFA7-4CBD-B237-CD476DA1E2D1}">
      <dgm:prSet/>
      <dgm:spPr/>
      <dgm:t>
        <a:bodyPr/>
        <a:lstStyle/>
        <a:p>
          <a:endParaRPr lang="es-ES"/>
        </a:p>
      </dgm:t>
    </dgm:pt>
    <dgm:pt modelId="{339686AD-1A67-4582-86D0-181143A80A44}">
      <dgm:prSet phldrT="[Texto]" custT="1"/>
      <dgm:spPr/>
      <dgm:t>
        <a:bodyPr/>
        <a:lstStyle/>
        <a:p>
          <a:r>
            <a:rPr lang="es-CL" sz="1600" b="1" dirty="0">
              <a:solidFill>
                <a:schemeClr val="tx1">
                  <a:lumMod val="65000"/>
                  <a:lumOff val="35000"/>
                </a:schemeClr>
              </a:solidFill>
            </a:rPr>
            <a:t>Informar y educar a los usuarios.</a:t>
          </a:r>
          <a:endParaRPr lang="es-ES" sz="1600" dirty="0">
            <a:solidFill>
              <a:schemeClr val="tx1">
                <a:lumMod val="65000"/>
                <a:lumOff val="35000"/>
              </a:schemeClr>
            </a:solidFill>
          </a:endParaRPr>
        </a:p>
      </dgm:t>
    </dgm:pt>
    <dgm:pt modelId="{ED534171-9755-4F40-A5A2-2644CE680DB4}" type="parTrans" cxnId="{B8496366-2BE3-4CA9-A012-5CBF1C740E2A}">
      <dgm:prSet/>
      <dgm:spPr/>
      <dgm:t>
        <a:bodyPr/>
        <a:lstStyle/>
        <a:p>
          <a:endParaRPr lang="es-ES"/>
        </a:p>
      </dgm:t>
    </dgm:pt>
    <dgm:pt modelId="{35DFC067-1A8F-4D40-A8F5-A78B929C94BE}" type="sibTrans" cxnId="{B8496366-2BE3-4CA9-A012-5CBF1C740E2A}">
      <dgm:prSet/>
      <dgm:spPr/>
      <dgm:t>
        <a:bodyPr/>
        <a:lstStyle/>
        <a:p>
          <a:endParaRPr lang="es-ES"/>
        </a:p>
      </dgm:t>
    </dgm:pt>
    <dgm:pt modelId="{75D0716B-D79C-44E8-8115-6F5FECF0FC41}" type="pres">
      <dgm:prSet presAssocID="{96552ACA-C6F1-4316-8833-EC5F4B4F1F91}" presName="linear" presStyleCnt="0">
        <dgm:presLayoutVars>
          <dgm:dir/>
          <dgm:animLvl val="lvl"/>
          <dgm:resizeHandles val="exact"/>
        </dgm:presLayoutVars>
      </dgm:prSet>
      <dgm:spPr/>
    </dgm:pt>
    <dgm:pt modelId="{944F9A51-AEC2-4A5F-AB82-3716C7276B4F}" type="pres">
      <dgm:prSet presAssocID="{AD7C3C56-B4FC-4DE3-BB5D-965080F5A12A}" presName="parentLin" presStyleCnt="0"/>
      <dgm:spPr/>
    </dgm:pt>
    <dgm:pt modelId="{48A21C1D-4AFC-43A4-BAB9-2A5B08CB8C9D}" type="pres">
      <dgm:prSet presAssocID="{AD7C3C56-B4FC-4DE3-BB5D-965080F5A12A}" presName="parentLeftMargin" presStyleLbl="node1" presStyleIdx="0" presStyleCnt="4"/>
      <dgm:spPr/>
    </dgm:pt>
    <dgm:pt modelId="{BAAB3249-B8ED-4CEB-AAC3-C15273158A30}" type="pres">
      <dgm:prSet presAssocID="{AD7C3C56-B4FC-4DE3-BB5D-965080F5A12A}" presName="parentText" presStyleLbl="node1" presStyleIdx="0" presStyleCnt="4">
        <dgm:presLayoutVars>
          <dgm:chMax val="0"/>
          <dgm:bulletEnabled val="1"/>
        </dgm:presLayoutVars>
      </dgm:prSet>
      <dgm:spPr/>
    </dgm:pt>
    <dgm:pt modelId="{87D05C15-F47A-4345-AA0A-4A4BE1B7F713}" type="pres">
      <dgm:prSet presAssocID="{AD7C3C56-B4FC-4DE3-BB5D-965080F5A12A}" presName="negativeSpace" presStyleCnt="0"/>
      <dgm:spPr/>
    </dgm:pt>
    <dgm:pt modelId="{902D5F93-193D-4062-97FE-9A6CEC32E639}" type="pres">
      <dgm:prSet presAssocID="{AD7C3C56-B4FC-4DE3-BB5D-965080F5A12A}" presName="childText" presStyleLbl="conFgAcc1" presStyleIdx="0" presStyleCnt="4">
        <dgm:presLayoutVars>
          <dgm:bulletEnabled val="1"/>
        </dgm:presLayoutVars>
      </dgm:prSet>
      <dgm:spPr/>
    </dgm:pt>
    <dgm:pt modelId="{62719D91-2DB7-4CD5-8716-48EC95AC37FC}" type="pres">
      <dgm:prSet presAssocID="{4CA167FD-D79A-44F6-BDE1-EB64DAE3DA11}" presName="spaceBetweenRectangles" presStyleCnt="0"/>
      <dgm:spPr/>
    </dgm:pt>
    <dgm:pt modelId="{80C13CC7-C8B2-4072-A86B-822447616416}" type="pres">
      <dgm:prSet presAssocID="{0293BB7D-BC9C-483B-9C76-CCE70827A3EC}" presName="parentLin" presStyleCnt="0"/>
      <dgm:spPr/>
    </dgm:pt>
    <dgm:pt modelId="{577BA85A-2FB8-4802-AB8D-6D840A853CF3}" type="pres">
      <dgm:prSet presAssocID="{0293BB7D-BC9C-483B-9C76-CCE70827A3EC}" presName="parentLeftMargin" presStyleLbl="node1" presStyleIdx="0" presStyleCnt="4"/>
      <dgm:spPr/>
    </dgm:pt>
    <dgm:pt modelId="{F728946B-41EB-4E86-8EC0-3BA659BC7B73}" type="pres">
      <dgm:prSet presAssocID="{0293BB7D-BC9C-483B-9C76-CCE70827A3EC}" presName="parentText" presStyleLbl="node1" presStyleIdx="1" presStyleCnt="4">
        <dgm:presLayoutVars>
          <dgm:chMax val="0"/>
          <dgm:bulletEnabled val="1"/>
        </dgm:presLayoutVars>
      </dgm:prSet>
      <dgm:spPr/>
    </dgm:pt>
    <dgm:pt modelId="{3E526C7C-F87D-4149-AA19-74895CB111B4}" type="pres">
      <dgm:prSet presAssocID="{0293BB7D-BC9C-483B-9C76-CCE70827A3EC}" presName="negativeSpace" presStyleCnt="0"/>
      <dgm:spPr/>
    </dgm:pt>
    <dgm:pt modelId="{565C0D10-783E-42B6-9EC6-780471CDEA1F}" type="pres">
      <dgm:prSet presAssocID="{0293BB7D-BC9C-483B-9C76-CCE70827A3EC}" presName="childText" presStyleLbl="conFgAcc1" presStyleIdx="1" presStyleCnt="4">
        <dgm:presLayoutVars>
          <dgm:bulletEnabled val="1"/>
        </dgm:presLayoutVars>
      </dgm:prSet>
      <dgm:spPr/>
    </dgm:pt>
    <dgm:pt modelId="{0CAD89F9-1503-4124-930C-1E97BABB2410}" type="pres">
      <dgm:prSet presAssocID="{4FD78F43-3A77-44BC-AFBC-C2E9BC3D6690}" presName="spaceBetweenRectangles" presStyleCnt="0"/>
      <dgm:spPr/>
    </dgm:pt>
    <dgm:pt modelId="{23D6AD1F-5554-450E-ADD0-F3D7FADBBB43}" type="pres">
      <dgm:prSet presAssocID="{0EA4551C-91F8-43BB-8C7B-95575B6E2905}" presName="parentLin" presStyleCnt="0"/>
      <dgm:spPr/>
    </dgm:pt>
    <dgm:pt modelId="{9E3415B5-5465-4DB5-9FC5-A977C9AC219E}" type="pres">
      <dgm:prSet presAssocID="{0EA4551C-91F8-43BB-8C7B-95575B6E2905}" presName="parentLeftMargin" presStyleLbl="node1" presStyleIdx="1" presStyleCnt="4"/>
      <dgm:spPr/>
    </dgm:pt>
    <dgm:pt modelId="{D3B9E98C-CD6A-4440-8C0D-14851102990E}" type="pres">
      <dgm:prSet presAssocID="{0EA4551C-91F8-43BB-8C7B-95575B6E2905}" presName="parentText" presStyleLbl="node1" presStyleIdx="2" presStyleCnt="4">
        <dgm:presLayoutVars>
          <dgm:chMax val="0"/>
          <dgm:bulletEnabled val="1"/>
        </dgm:presLayoutVars>
      </dgm:prSet>
      <dgm:spPr/>
    </dgm:pt>
    <dgm:pt modelId="{349AF673-1A29-4B58-B207-59BD85677375}" type="pres">
      <dgm:prSet presAssocID="{0EA4551C-91F8-43BB-8C7B-95575B6E2905}" presName="negativeSpace" presStyleCnt="0"/>
      <dgm:spPr/>
    </dgm:pt>
    <dgm:pt modelId="{FEBDDBF1-1C1D-4EDE-B4B7-50E4C0FB174A}" type="pres">
      <dgm:prSet presAssocID="{0EA4551C-91F8-43BB-8C7B-95575B6E2905}" presName="childText" presStyleLbl="conFgAcc1" presStyleIdx="2" presStyleCnt="4">
        <dgm:presLayoutVars>
          <dgm:bulletEnabled val="1"/>
        </dgm:presLayoutVars>
      </dgm:prSet>
      <dgm:spPr/>
    </dgm:pt>
    <dgm:pt modelId="{6A1F4CF6-D32B-4012-9EF2-4443DFD6267D}" type="pres">
      <dgm:prSet presAssocID="{53B18DAC-9BCB-4E8D-AACD-2BA4844D195E}" presName="spaceBetweenRectangles" presStyleCnt="0"/>
      <dgm:spPr/>
    </dgm:pt>
    <dgm:pt modelId="{A8E6CAEA-318A-41DE-BF78-69A7E6F394EA}" type="pres">
      <dgm:prSet presAssocID="{682FDB99-6636-4768-A11B-6F2FAECF5080}" presName="parentLin" presStyleCnt="0"/>
      <dgm:spPr/>
    </dgm:pt>
    <dgm:pt modelId="{E6A539F1-0CB9-4F28-B790-D2F2D36F8BFB}" type="pres">
      <dgm:prSet presAssocID="{682FDB99-6636-4768-A11B-6F2FAECF5080}" presName="parentLeftMargin" presStyleLbl="node1" presStyleIdx="2" presStyleCnt="4"/>
      <dgm:spPr/>
    </dgm:pt>
    <dgm:pt modelId="{9D9DE7FC-8892-4A9F-ABAD-58A625C678D1}" type="pres">
      <dgm:prSet presAssocID="{682FDB99-6636-4768-A11B-6F2FAECF5080}" presName="parentText" presStyleLbl="node1" presStyleIdx="3" presStyleCnt="4">
        <dgm:presLayoutVars>
          <dgm:chMax val="0"/>
          <dgm:bulletEnabled val="1"/>
        </dgm:presLayoutVars>
      </dgm:prSet>
      <dgm:spPr/>
    </dgm:pt>
    <dgm:pt modelId="{3143DC8F-243D-42EC-8AE6-41D8944A5765}" type="pres">
      <dgm:prSet presAssocID="{682FDB99-6636-4768-A11B-6F2FAECF5080}" presName="negativeSpace" presStyleCnt="0"/>
      <dgm:spPr/>
    </dgm:pt>
    <dgm:pt modelId="{7D4528DD-A06F-47EB-A5F4-FB0831143185}" type="pres">
      <dgm:prSet presAssocID="{682FDB99-6636-4768-A11B-6F2FAECF5080}" presName="childText" presStyleLbl="conFgAcc1" presStyleIdx="3" presStyleCnt="4">
        <dgm:presLayoutVars>
          <dgm:bulletEnabled val="1"/>
        </dgm:presLayoutVars>
      </dgm:prSet>
      <dgm:spPr/>
    </dgm:pt>
  </dgm:ptLst>
  <dgm:cxnLst>
    <dgm:cxn modelId="{6C2AAC00-70FA-4884-B73D-A15C11DE5D32}" type="presOf" srcId="{E8269D89-5181-4353-9223-250ADC4EDC3B}" destId="{902D5F93-193D-4062-97FE-9A6CEC32E639}" srcOrd="0" destOrd="0" presId="urn:microsoft.com/office/officeart/2005/8/layout/list1"/>
    <dgm:cxn modelId="{CF927D01-F926-4003-BB66-ED073B967625}" type="presOf" srcId="{682FDB99-6636-4768-A11B-6F2FAECF5080}" destId="{9D9DE7FC-8892-4A9F-ABAD-58A625C678D1}" srcOrd="1" destOrd="0" presId="urn:microsoft.com/office/officeart/2005/8/layout/list1"/>
    <dgm:cxn modelId="{424EE906-7D3F-4CE3-9438-3C6D597E9626}" type="presOf" srcId="{0293BB7D-BC9C-483B-9C76-CCE70827A3EC}" destId="{F728946B-41EB-4E86-8EC0-3BA659BC7B73}" srcOrd="1" destOrd="0" presId="urn:microsoft.com/office/officeart/2005/8/layout/list1"/>
    <dgm:cxn modelId="{07DD910B-A8C7-48E1-B855-ECA412F1133C}" type="presOf" srcId="{0293BB7D-BC9C-483B-9C76-CCE70827A3EC}" destId="{577BA85A-2FB8-4802-AB8D-6D840A853CF3}" srcOrd="0" destOrd="0" presId="urn:microsoft.com/office/officeart/2005/8/layout/list1"/>
    <dgm:cxn modelId="{A8087F0D-D16B-4F86-89F2-F19C83BB31D2}" srcId="{0EA4551C-91F8-43BB-8C7B-95575B6E2905}" destId="{41ACEEC8-B331-44C8-A345-E573D95577D5}" srcOrd="0" destOrd="0" parTransId="{46EF8069-EF39-4B94-B701-200F1390A209}" sibTransId="{75F22184-4B72-45F4-923E-6E8D0C25121C}"/>
    <dgm:cxn modelId="{85EF6628-4699-4F7D-93FD-E1BFAA15A438}" type="presOf" srcId="{0EA4551C-91F8-43BB-8C7B-95575B6E2905}" destId="{D3B9E98C-CD6A-4440-8C0D-14851102990E}" srcOrd="1" destOrd="0" presId="urn:microsoft.com/office/officeart/2005/8/layout/list1"/>
    <dgm:cxn modelId="{14DA5B3F-2D78-46ED-9515-5F3C127F079B}" type="presOf" srcId="{EBB1057D-8CAF-4959-A1C8-606AE86B35AC}" destId="{902D5F93-193D-4062-97FE-9A6CEC32E639}" srcOrd="0" destOrd="1" presId="urn:microsoft.com/office/officeart/2005/8/layout/list1"/>
    <dgm:cxn modelId="{467B695D-96AC-4D5C-B729-653CBAF54913}" type="presOf" srcId="{339686AD-1A67-4582-86D0-181143A80A44}" destId="{565C0D10-783E-42B6-9EC6-780471CDEA1F}" srcOrd="0" destOrd="1" presId="urn:microsoft.com/office/officeart/2005/8/layout/list1"/>
    <dgm:cxn modelId="{1A864E64-99B1-4CEA-B9EF-849B4638B404}" type="presOf" srcId="{AD7C3C56-B4FC-4DE3-BB5D-965080F5A12A}" destId="{48A21C1D-4AFC-43A4-BAB9-2A5B08CB8C9D}" srcOrd="0" destOrd="0" presId="urn:microsoft.com/office/officeart/2005/8/layout/list1"/>
    <dgm:cxn modelId="{EE081E66-5216-4829-8D82-2D146F7CE3AE}" srcId="{0EA4551C-91F8-43BB-8C7B-95575B6E2905}" destId="{CC662593-453A-4602-A5E8-E352B345CAEC}" srcOrd="1" destOrd="0" parTransId="{D4512110-1FA6-488C-B202-FC9C51BC7AB8}" sibTransId="{2B76839E-C58F-443D-973F-3BF9DB1AF97E}"/>
    <dgm:cxn modelId="{B8496366-2BE3-4CA9-A012-5CBF1C740E2A}" srcId="{0293BB7D-BC9C-483B-9C76-CCE70827A3EC}" destId="{339686AD-1A67-4582-86D0-181143A80A44}" srcOrd="1" destOrd="0" parTransId="{ED534171-9755-4F40-A5A2-2644CE680DB4}" sibTransId="{35DFC067-1A8F-4D40-A8F5-A78B929C94BE}"/>
    <dgm:cxn modelId="{BB689C6B-2ABD-4191-9CB4-0CF232EF4945}" type="presOf" srcId="{41ACEEC8-B331-44C8-A345-E573D95577D5}" destId="{FEBDDBF1-1C1D-4EDE-B4B7-50E4C0FB174A}" srcOrd="0" destOrd="0" presId="urn:microsoft.com/office/officeart/2005/8/layout/list1"/>
    <dgm:cxn modelId="{24F36950-6152-4F21-96B1-E261C78F6913}" type="presOf" srcId="{1C8E3050-347D-4DA7-A2CE-8E5D2128C5B8}" destId="{7D4528DD-A06F-47EB-A5F4-FB0831143185}" srcOrd="0" destOrd="1" presId="urn:microsoft.com/office/officeart/2005/8/layout/list1"/>
    <dgm:cxn modelId="{50EC2859-B1FA-4BFC-881F-0A5361243CB5}" type="presOf" srcId="{3A32DC4A-7325-4AF9-8F13-4B3DBCDF2337}" destId="{7D4528DD-A06F-47EB-A5F4-FB0831143185}" srcOrd="0" destOrd="0" presId="urn:microsoft.com/office/officeart/2005/8/layout/list1"/>
    <dgm:cxn modelId="{D8CD5F7A-C6A8-4EB7-8FB0-D2DA06EAD8FD}" srcId="{AD7C3C56-B4FC-4DE3-BB5D-965080F5A12A}" destId="{E8269D89-5181-4353-9223-250ADC4EDC3B}" srcOrd="0" destOrd="0" parTransId="{62C3EF62-5CE6-4929-BC97-0B7A45B118D3}" sibTransId="{0AC17A75-F954-4B40-A96D-19E3EFA0A106}"/>
    <dgm:cxn modelId="{67FA307D-E587-4A5E-8A4B-6035E2C052ED}" type="presOf" srcId="{96552ACA-C6F1-4316-8833-EC5F4B4F1F91}" destId="{75D0716B-D79C-44E8-8115-6F5FECF0FC41}" srcOrd="0" destOrd="0" presId="urn:microsoft.com/office/officeart/2005/8/layout/list1"/>
    <dgm:cxn modelId="{53D36F86-BFA7-4CBD-B237-CD476DA1E2D1}" srcId="{AD7C3C56-B4FC-4DE3-BB5D-965080F5A12A}" destId="{EBB1057D-8CAF-4959-A1C8-606AE86B35AC}" srcOrd="1" destOrd="0" parTransId="{E429A973-1FFF-4936-9A3B-F48905570CFD}" sibTransId="{EE425CEF-7541-4F93-A255-320BA80AACD7}"/>
    <dgm:cxn modelId="{2D68608A-5A06-4043-97CC-073BA0F35DF5}" type="presOf" srcId="{A4DA6B19-2F07-4B0B-A396-CE7AF8FD0DD2}" destId="{7D4528DD-A06F-47EB-A5F4-FB0831143185}" srcOrd="0" destOrd="2" presId="urn:microsoft.com/office/officeart/2005/8/layout/list1"/>
    <dgm:cxn modelId="{FE518691-5C0E-4010-A8E7-8408EFB7C2FF}" srcId="{682FDB99-6636-4768-A11B-6F2FAECF5080}" destId="{1C8E3050-347D-4DA7-A2CE-8E5D2128C5B8}" srcOrd="1" destOrd="0" parTransId="{1BD5A92B-A21F-446B-BE83-DA6FFB1E0897}" sibTransId="{7D867250-F531-4A91-8520-EB45508EC524}"/>
    <dgm:cxn modelId="{75D6FA92-8E73-428D-B1BF-59FB2A338854}" srcId="{96552ACA-C6F1-4316-8833-EC5F4B4F1F91}" destId="{0EA4551C-91F8-43BB-8C7B-95575B6E2905}" srcOrd="2" destOrd="0" parTransId="{B289174B-32BE-4F67-AC0C-076D4B227482}" sibTransId="{53B18DAC-9BCB-4E8D-AACD-2BA4844D195E}"/>
    <dgm:cxn modelId="{7E5F4D9E-4F18-4248-BFD6-EB5750326FB5}" type="presOf" srcId="{FFB6B198-2E4E-467B-BE82-1AAF7F7047D7}" destId="{565C0D10-783E-42B6-9EC6-780471CDEA1F}" srcOrd="0" destOrd="0" presId="urn:microsoft.com/office/officeart/2005/8/layout/list1"/>
    <dgm:cxn modelId="{6C4D9DA7-6EFF-491B-BA64-FC49439AD04D}" type="presOf" srcId="{0EA4551C-91F8-43BB-8C7B-95575B6E2905}" destId="{9E3415B5-5465-4DB5-9FC5-A977C9AC219E}" srcOrd="0" destOrd="0" presId="urn:microsoft.com/office/officeart/2005/8/layout/list1"/>
    <dgm:cxn modelId="{C7D07CA8-DEF1-457F-8619-C64F09C40778}" srcId="{96552ACA-C6F1-4316-8833-EC5F4B4F1F91}" destId="{0293BB7D-BC9C-483B-9C76-CCE70827A3EC}" srcOrd="1" destOrd="0" parTransId="{7A174F94-E1CD-40E9-9A3C-0F0984A0793F}" sibTransId="{4FD78F43-3A77-44BC-AFBC-C2E9BC3D6690}"/>
    <dgm:cxn modelId="{D0C92FA9-292A-4DA0-B157-F666C720B687}" srcId="{682FDB99-6636-4768-A11B-6F2FAECF5080}" destId="{3A32DC4A-7325-4AF9-8F13-4B3DBCDF2337}" srcOrd="0" destOrd="0" parTransId="{90A4D93B-3E63-4693-9D12-FABD6B7BE6F6}" sibTransId="{D8393AFC-E1FD-4B7C-9639-8EAF85F37024}"/>
    <dgm:cxn modelId="{47814EB0-6BE1-4C6A-ADC6-457546449A9C}" type="presOf" srcId="{CC662593-453A-4602-A5E8-E352B345CAEC}" destId="{FEBDDBF1-1C1D-4EDE-B4B7-50E4C0FB174A}" srcOrd="0" destOrd="1" presId="urn:microsoft.com/office/officeart/2005/8/layout/list1"/>
    <dgm:cxn modelId="{848804C9-3F85-4079-AFB1-9CAF09A68432}" srcId="{682FDB99-6636-4768-A11B-6F2FAECF5080}" destId="{A4DA6B19-2F07-4B0B-A396-CE7AF8FD0DD2}" srcOrd="2" destOrd="0" parTransId="{E00D0531-03A3-4AF7-8BF6-82A8CC3D535D}" sibTransId="{D4517D9B-0868-4453-B3AB-671DB7339633}"/>
    <dgm:cxn modelId="{805191D7-50BB-4595-A56D-33B2D8C57CCE}" srcId="{0293BB7D-BC9C-483B-9C76-CCE70827A3EC}" destId="{FFB6B198-2E4E-467B-BE82-1AAF7F7047D7}" srcOrd="0" destOrd="0" parTransId="{92C9158D-A545-43C3-892E-737E00900995}" sibTransId="{B9A913FE-11CB-42E5-9CA9-9B78C96430F7}"/>
    <dgm:cxn modelId="{422874E7-B378-4E82-BFAE-3F9CA5B3E364}" type="presOf" srcId="{682FDB99-6636-4768-A11B-6F2FAECF5080}" destId="{E6A539F1-0CB9-4F28-B790-D2F2D36F8BFB}" srcOrd="0" destOrd="0" presId="urn:microsoft.com/office/officeart/2005/8/layout/list1"/>
    <dgm:cxn modelId="{FF7FA7E7-48A3-4C66-8DB0-333911AD927F}" srcId="{96552ACA-C6F1-4316-8833-EC5F4B4F1F91}" destId="{682FDB99-6636-4768-A11B-6F2FAECF5080}" srcOrd="3" destOrd="0" parTransId="{EB5B05C0-24CE-4390-AD2D-D42D4399851B}" sibTransId="{D6C209F0-6572-4BD5-9E2C-0104D8F4AD86}"/>
    <dgm:cxn modelId="{078622E8-0A6E-415A-9D30-5B364DAABE8D}" srcId="{96552ACA-C6F1-4316-8833-EC5F4B4F1F91}" destId="{AD7C3C56-B4FC-4DE3-BB5D-965080F5A12A}" srcOrd="0" destOrd="0" parTransId="{CEEC6899-B41F-4D62-B912-231D3D53AD09}" sibTransId="{4CA167FD-D79A-44F6-BDE1-EB64DAE3DA11}"/>
    <dgm:cxn modelId="{2C86BEF6-ED1B-4F8F-A763-8875D2933B15}" type="presOf" srcId="{AD7C3C56-B4FC-4DE3-BB5D-965080F5A12A}" destId="{BAAB3249-B8ED-4CEB-AAC3-C15273158A30}" srcOrd="1" destOrd="0" presId="urn:microsoft.com/office/officeart/2005/8/layout/list1"/>
    <dgm:cxn modelId="{15DDDE34-8881-4E1E-A28C-3ABC80D1B41B}" type="presParOf" srcId="{75D0716B-D79C-44E8-8115-6F5FECF0FC41}" destId="{944F9A51-AEC2-4A5F-AB82-3716C7276B4F}" srcOrd="0" destOrd="0" presId="urn:microsoft.com/office/officeart/2005/8/layout/list1"/>
    <dgm:cxn modelId="{9D89D357-4FE5-4099-BB16-9C64F351073D}" type="presParOf" srcId="{944F9A51-AEC2-4A5F-AB82-3716C7276B4F}" destId="{48A21C1D-4AFC-43A4-BAB9-2A5B08CB8C9D}" srcOrd="0" destOrd="0" presId="urn:microsoft.com/office/officeart/2005/8/layout/list1"/>
    <dgm:cxn modelId="{0607BE0E-751D-4E2D-9233-2BFA23312F3F}" type="presParOf" srcId="{944F9A51-AEC2-4A5F-AB82-3716C7276B4F}" destId="{BAAB3249-B8ED-4CEB-AAC3-C15273158A30}" srcOrd="1" destOrd="0" presId="urn:microsoft.com/office/officeart/2005/8/layout/list1"/>
    <dgm:cxn modelId="{96282DDF-1025-4062-AE50-DBC5A89B8CDC}" type="presParOf" srcId="{75D0716B-D79C-44E8-8115-6F5FECF0FC41}" destId="{87D05C15-F47A-4345-AA0A-4A4BE1B7F713}" srcOrd="1" destOrd="0" presId="urn:microsoft.com/office/officeart/2005/8/layout/list1"/>
    <dgm:cxn modelId="{1B6E8131-8A1E-4388-B9DE-986AE94F2362}" type="presParOf" srcId="{75D0716B-D79C-44E8-8115-6F5FECF0FC41}" destId="{902D5F93-193D-4062-97FE-9A6CEC32E639}" srcOrd="2" destOrd="0" presId="urn:microsoft.com/office/officeart/2005/8/layout/list1"/>
    <dgm:cxn modelId="{EBF46E0D-C8C9-4054-9AB2-CABBA6EB21E4}" type="presParOf" srcId="{75D0716B-D79C-44E8-8115-6F5FECF0FC41}" destId="{62719D91-2DB7-4CD5-8716-48EC95AC37FC}" srcOrd="3" destOrd="0" presId="urn:microsoft.com/office/officeart/2005/8/layout/list1"/>
    <dgm:cxn modelId="{8BC8598E-4C62-4FB2-9C21-BE9FCF81D82C}" type="presParOf" srcId="{75D0716B-D79C-44E8-8115-6F5FECF0FC41}" destId="{80C13CC7-C8B2-4072-A86B-822447616416}" srcOrd="4" destOrd="0" presId="urn:microsoft.com/office/officeart/2005/8/layout/list1"/>
    <dgm:cxn modelId="{165F5F77-7EB8-4885-B026-88D6DE06D221}" type="presParOf" srcId="{80C13CC7-C8B2-4072-A86B-822447616416}" destId="{577BA85A-2FB8-4802-AB8D-6D840A853CF3}" srcOrd="0" destOrd="0" presId="urn:microsoft.com/office/officeart/2005/8/layout/list1"/>
    <dgm:cxn modelId="{41F2B28E-E5C7-4870-8B12-8283A439B208}" type="presParOf" srcId="{80C13CC7-C8B2-4072-A86B-822447616416}" destId="{F728946B-41EB-4E86-8EC0-3BA659BC7B73}" srcOrd="1" destOrd="0" presId="urn:microsoft.com/office/officeart/2005/8/layout/list1"/>
    <dgm:cxn modelId="{9C90BC3D-D8EA-4095-B17E-50598319AD43}" type="presParOf" srcId="{75D0716B-D79C-44E8-8115-6F5FECF0FC41}" destId="{3E526C7C-F87D-4149-AA19-74895CB111B4}" srcOrd="5" destOrd="0" presId="urn:microsoft.com/office/officeart/2005/8/layout/list1"/>
    <dgm:cxn modelId="{9E627D8E-AA27-48F5-BB9A-3AF52635C5C8}" type="presParOf" srcId="{75D0716B-D79C-44E8-8115-6F5FECF0FC41}" destId="{565C0D10-783E-42B6-9EC6-780471CDEA1F}" srcOrd="6" destOrd="0" presId="urn:microsoft.com/office/officeart/2005/8/layout/list1"/>
    <dgm:cxn modelId="{E49513A9-A74F-46AA-8065-59963E0082F0}" type="presParOf" srcId="{75D0716B-D79C-44E8-8115-6F5FECF0FC41}" destId="{0CAD89F9-1503-4124-930C-1E97BABB2410}" srcOrd="7" destOrd="0" presId="urn:microsoft.com/office/officeart/2005/8/layout/list1"/>
    <dgm:cxn modelId="{AF56FB90-CF93-41FE-8522-3C79004A791C}" type="presParOf" srcId="{75D0716B-D79C-44E8-8115-6F5FECF0FC41}" destId="{23D6AD1F-5554-450E-ADD0-F3D7FADBBB43}" srcOrd="8" destOrd="0" presId="urn:microsoft.com/office/officeart/2005/8/layout/list1"/>
    <dgm:cxn modelId="{F85BA6E2-F537-4AD7-9410-DC8F3C9D8483}" type="presParOf" srcId="{23D6AD1F-5554-450E-ADD0-F3D7FADBBB43}" destId="{9E3415B5-5465-4DB5-9FC5-A977C9AC219E}" srcOrd="0" destOrd="0" presId="urn:microsoft.com/office/officeart/2005/8/layout/list1"/>
    <dgm:cxn modelId="{27445CE1-6E95-46DF-B8C3-DC345F2D932F}" type="presParOf" srcId="{23D6AD1F-5554-450E-ADD0-F3D7FADBBB43}" destId="{D3B9E98C-CD6A-4440-8C0D-14851102990E}" srcOrd="1" destOrd="0" presId="urn:microsoft.com/office/officeart/2005/8/layout/list1"/>
    <dgm:cxn modelId="{E44485FA-7462-4177-9793-94AADB877E25}" type="presParOf" srcId="{75D0716B-D79C-44E8-8115-6F5FECF0FC41}" destId="{349AF673-1A29-4B58-B207-59BD85677375}" srcOrd="9" destOrd="0" presId="urn:microsoft.com/office/officeart/2005/8/layout/list1"/>
    <dgm:cxn modelId="{037739AE-85CC-438D-87DA-41BD87BE6300}" type="presParOf" srcId="{75D0716B-D79C-44E8-8115-6F5FECF0FC41}" destId="{FEBDDBF1-1C1D-4EDE-B4B7-50E4C0FB174A}" srcOrd="10" destOrd="0" presId="urn:microsoft.com/office/officeart/2005/8/layout/list1"/>
    <dgm:cxn modelId="{9B689555-6CE9-4135-A35A-C6E6FA4FED6E}" type="presParOf" srcId="{75D0716B-D79C-44E8-8115-6F5FECF0FC41}" destId="{6A1F4CF6-D32B-4012-9EF2-4443DFD6267D}" srcOrd="11" destOrd="0" presId="urn:microsoft.com/office/officeart/2005/8/layout/list1"/>
    <dgm:cxn modelId="{FFBB589A-52ED-4E74-BAB5-35720454502A}" type="presParOf" srcId="{75D0716B-D79C-44E8-8115-6F5FECF0FC41}" destId="{A8E6CAEA-318A-41DE-BF78-69A7E6F394EA}" srcOrd="12" destOrd="0" presId="urn:microsoft.com/office/officeart/2005/8/layout/list1"/>
    <dgm:cxn modelId="{36C4F093-9C6F-4DEF-9DCF-E7076A23757E}" type="presParOf" srcId="{A8E6CAEA-318A-41DE-BF78-69A7E6F394EA}" destId="{E6A539F1-0CB9-4F28-B790-D2F2D36F8BFB}" srcOrd="0" destOrd="0" presId="urn:microsoft.com/office/officeart/2005/8/layout/list1"/>
    <dgm:cxn modelId="{1DD8280D-0E8E-41FA-837A-1E2C5E6DA4FD}" type="presParOf" srcId="{A8E6CAEA-318A-41DE-BF78-69A7E6F394EA}" destId="{9D9DE7FC-8892-4A9F-ABAD-58A625C678D1}" srcOrd="1" destOrd="0" presId="urn:microsoft.com/office/officeart/2005/8/layout/list1"/>
    <dgm:cxn modelId="{7BCD3919-A93D-4079-814C-CFF4528DDBCD}" type="presParOf" srcId="{75D0716B-D79C-44E8-8115-6F5FECF0FC41}" destId="{3143DC8F-243D-42EC-8AE6-41D8944A5765}" srcOrd="13" destOrd="0" presId="urn:microsoft.com/office/officeart/2005/8/layout/list1"/>
    <dgm:cxn modelId="{58F7643F-B7F4-40CE-8F48-9C38EAA16802}" type="presParOf" srcId="{75D0716B-D79C-44E8-8115-6F5FECF0FC41}" destId="{7D4528DD-A06F-47EB-A5F4-FB0831143185}" srcOrd="14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B546F8E3-C9D9-4A8D-BA08-37DF4EA71EE5}" type="doc">
      <dgm:prSet loTypeId="urn:microsoft.com/office/officeart/2005/8/layout/process3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0BFEB652-8D53-431F-9D0A-4C39726E9C01}">
      <dgm:prSet phldrT="[Texto]"/>
      <dgm:spPr>
        <a:solidFill>
          <a:srgbClr val="0070C0"/>
        </a:solidFill>
      </dgm:spPr>
      <dgm:t>
        <a:bodyPr/>
        <a:lstStyle/>
        <a:p>
          <a:r>
            <a:rPr lang="es-MX" dirty="0"/>
            <a:t>Detonantes</a:t>
          </a:r>
          <a:endParaRPr lang="es-ES" dirty="0"/>
        </a:p>
      </dgm:t>
    </dgm:pt>
    <dgm:pt modelId="{E8EA8638-9C2B-45B8-B04F-2B417699ECD4}" type="parTrans" cxnId="{9CE94FCF-D31E-4539-A9FC-DCF44C3DDD31}">
      <dgm:prSet/>
      <dgm:spPr/>
      <dgm:t>
        <a:bodyPr/>
        <a:lstStyle/>
        <a:p>
          <a:endParaRPr lang="es-ES"/>
        </a:p>
      </dgm:t>
    </dgm:pt>
    <dgm:pt modelId="{98738D17-9A25-483C-BF1B-DA7D6758E50B}" type="sibTrans" cxnId="{9CE94FCF-D31E-4539-A9FC-DCF44C3DDD31}">
      <dgm:prSet/>
      <dgm:spPr>
        <a:solidFill>
          <a:srgbClr val="00B0F0"/>
        </a:solidFill>
      </dgm:spPr>
      <dgm:t>
        <a:bodyPr/>
        <a:lstStyle/>
        <a:p>
          <a:endParaRPr lang="es-ES"/>
        </a:p>
      </dgm:t>
    </dgm:pt>
    <dgm:pt modelId="{2EAEE87B-C862-4290-8C4F-D87787DC91E8}">
      <dgm:prSet phldrT="[Texto]" custT="1"/>
      <dgm:spPr>
        <a:ln>
          <a:solidFill>
            <a:srgbClr val="00B0F0"/>
          </a:solidFill>
        </a:ln>
      </dgm:spPr>
      <dgm:t>
        <a:bodyPr/>
        <a:lstStyle/>
        <a:p>
          <a:r>
            <a:rPr lang="es-MX" sz="1600" dirty="0"/>
            <a:t>Declaraciones</a:t>
          </a:r>
          <a:endParaRPr lang="es-ES" sz="1600" dirty="0"/>
        </a:p>
      </dgm:t>
    </dgm:pt>
    <dgm:pt modelId="{B756F344-E75B-406F-8077-F100842EA3EB}" type="parTrans" cxnId="{1B5F5C93-A2B6-4273-A331-239FA187AF20}">
      <dgm:prSet/>
      <dgm:spPr/>
      <dgm:t>
        <a:bodyPr/>
        <a:lstStyle/>
        <a:p>
          <a:endParaRPr lang="es-ES"/>
        </a:p>
      </dgm:t>
    </dgm:pt>
    <dgm:pt modelId="{A08373FC-CD2B-4F4D-8582-7078D8876C8F}" type="sibTrans" cxnId="{1B5F5C93-A2B6-4273-A331-239FA187AF20}">
      <dgm:prSet/>
      <dgm:spPr/>
      <dgm:t>
        <a:bodyPr/>
        <a:lstStyle/>
        <a:p>
          <a:endParaRPr lang="es-ES"/>
        </a:p>
      </dgm:t>
    </dgm:pt>
    <dgm:pt modelId="{E6185308-E079-4058-B9C0-CDF37D9EE6D0}">
      <dgm:prSet phldrT="[Texto]" custT="1"/>
      <dgm:spPr>
        <a:ln>
          <a:solidFill>
            <a:srgbClr val="00B0F0"/>
          </a:solidFill>
        </a:ln>
      </dgm:spPr>
      <dgm:t>
        <a:bodyPr/>
        <a:lstStyle/>
        <a:p>
          <a:r>
            <a:rPr lang="es-MX" sz="1600" dirty="0"/>
            <a:t>Directa</a:t>
          </a:r>
          <a:endParaRPr lang="es-ES" sz="1600" dirty="0"/>
        </a:p>
      </dgm:t>
    </dgm:pt>
    <dgm:pt modelId="{87B414BD-28FD-4ED4-878A-CB71ECC76C8E}" type="parTrans" cxnId="{94C57AD9-9894-4D69-A72E-5CFE207E5EB2}">
      <dgm:prSet/>
      <dgm:spPr/>
      <dgm:t>
        <a:bodyPr/>
        <a:lstStyle/>
        <a:p>
          <a:endParaRPr lang="es-ES"/>
        </a:p>
      </dgm:t>
    </dgm:pt>
    <dgm:pt modelId="{1EEE9C1B-0958-4001-9C29-934644E1FE6A}" type="sibTrans" cxnId="{94C57AD9-9894-4D69-A72E-5CFE207E5EB2}">
      <dgm:prSet/>
      <dgm:spPr/>
      <dgm:t>
        <a:bodyPr/>
        <a:lstStyle/>
        <a:p>
          <a:endParaRPr lang="es-ES"/>
        </a:p>
      </dgm:t>
    </dgm:pt>
    <dgm:pt modelId="{0A05F8D1-3879-4DE4-AF60-C17C2B52F34E}">
      <dgm:prSet phldrT="[Texto]"/>
      <dgm:spPr>
        <a:solidFill>
          <a:srgbClr val="0070C0"/>
        </a:solidFill>
      </dgm:spPr>
      <dgm:t>
        <a:bodyPr/>
        <a:lstStyle/>
        <a:p>
          <a:r>
            <a:rPr lang="es-MX" dirty="0"/>
            <a:t>Resoluciones</a:t>
          </a:r>
          <a:endParaRPr lang="es-ES" dirty="0"/>
        </a:p>
      </dgm:t>
    </dgm:pt>
    <dgm:pt modelId="{5A74EAE1-3FDA-4437-842E-697A20ECD364}" type="parTrans" cxnId="{A6B4F3B5-69A2-4BC2-8F95-83D1E75E83B4}">
      <dgm:prSet/>
      <dgm:spPr/>
      <dgm:t>
        <a:bodyPr/>
        <a:lstStyle/>
        <a:p>
          <a:endParaRPr lang="es-ES"/>
        </a:p>
      </dgm:t>
    </dgm:pt>
    <dgm:pt modelId="{6DD8982B-13D7-4505-9B60-41800BBD19FE}" type="sibTrans" cxnId="{A6B4F3B5-69A2-4BC2-8F95-83D1E75E83B4}">
      <dgm:prSet/>
      <dgm:spPr/>
      <dgm:t>
        <a:bodyPr/>
        <a:lstStyle/>
        <a:p>
          <a:endParaRPr lang="es-ES"/>
        </a:p>
      </dgm:t>
    </dgm:pt>
    <dgm:pt modelId="{1EEF145C-853C-4D12-B8BB-37888912B8E1}">
      <dgm:prSet phldrT="[Texto]" custT="1"/>
      <dgm:spPr>
        <a:ln>
          <a:solidFill>
            <a:srgbClr val="00B0F0"/>
          </a:solidFill>
        </a:ln>
      </dgm:spPr>
      <dgm:t>
        <a:bodyPr/>
        <a:lstStyle/>
        <a:p>
          <a:r>
            <a:rPr lang="es-MX" sz="1600" dirty="0"/>
            <a:t>Reclamos</a:t>
          </a:r>
          <a:endParaRPr lang="es-ES" sz="1600" dirty="0"/>
        </a:p>
      </dgm:t>
    </dgm:pt>
    <dgm:pt modelId="{6D19D77B-CB3A-43F6-BAAB-D3E546B95DFE}" type="parTrans" cxnId="{93C961FB-6073-4338-9D72-52E0470C910F}">
      <dgm:prSet/>
      <dgm:spPr/>
      <dgm:t>
        <a:bodyPr/>
        <a:lstStyle/>
        <a:p>
          <a:endParaRPr lang="es-ES"/>
        </a:p>
      </dgm:t>
    </dgm:pt>
    <dgm:pt modelId="{0A3982A4-9BC9-4AC3-8BB2-E711CF6F260A}" type="sibTrans" cxnId="{93C961FB-6073-4338-9D72-52E0470C910F}">
      <dgm:prSet/>
      <dgm:spPr/>
      <dgm:t>
        <a:bodyPr/>
        <a:lstStyle/>
        <a:p>
          <a:endParaRPr lang="es-ES"/>
        </a:p>
      </dgm:t>
    </dgm:pt>
    <dgm:pt modelId="{226EEAB2-57B5-4F6B-BB6B-35C6170335AC}">
      <dgm:prSet phldrT="[Texto]" custT="1"/>
      <dgm:spPr>
        <a:ln>
          <a:solidFill>
            <a:srgbClr val="00B0F0"/>
          </a:solidFill>
        </a:ln>
      </dgm:spPr>
      <dgm:t>
        <a:bodyPr/>
        <a:lstStyle/>
        <a:p>
          <a:r>
            <a:rPr lang="es-MX" sz="1600" dirty="0"/>
            <a:t>Indirecta</a:t>
          </a:r>
          <a:endParaRPr lang="es-ES" sz="1600" dirty="0"/>
        </a:p>
      </dgm:t>
    </dgm:pt>
    <dgm:pt modelId="{C4DA092E-2F85-42D0-B23D-7BA6528DE8C3}" type="parTrans" cxnId="{C8012198-D607-4F08-B6D7-CC437B78EAA1}">
      <dgm:prSet/>
      <dgm:spPr/>
      <dgm:t>
        <a:bodyPr/>
        <a:lstStyle/>
        <a:p>
          <a:endParaRPr lang="es-ES"/>
        </a:p>
      </dgm:t>
    </dgm:pt>
    <dgm:pt modelId="{686E9A1A-118B-47DA-B0C9-F61C7E2B7D36}" type="sibTrans" cxnId="{C8012198-D607-4F08-B6D7-CC437B78EAA1}">
      <dgm:prSet/>
      <dgm:spPr/>
      <dgm:t>
        <a:bodyPr/>
        <a:lstStyle/>
        <a:p>
          <a:endParaRPr lang="es-ES"/>
        </a:p>
      </dgm:t>
    </dgm:pt>
    <dgm:pt modelId="{B21EABE2-3160-4532-B1F1-AA3E8C13B9D1}">
      <dgm:prSet phldrT="[Texto]" custT="1"/>
      <dgm:spPr>
        <a:ln>
          <a:solidFill>
            <a:srgbClr val="00B0F0"/>
          </a:solidFill>
        </a:ln>
      </dgm:spPr>
      <dgm:t>
        <a:bodyPr/>
        <a:lstStyle/>
        <a:p>
          <a:r>
            <a:rPr lang="es-MX" sz="1600" dirty="0"/>
            <a:t>Tercera Parte</a:t>
          </a:r>
          <a:endParaRPr lang="es-ES" sz="1600" dirty="0"/>
        </a:p>
      </dgm:t>
    </dgm:pt>
    <dgm:pt modelId="{2ECAA1DC-ED68-4936-B9F0-091C444C3F61}" type="parTrans" cxnId="{91E53A24-119C-473B-B1C0-3271A56D79D0}">
      <dgm:prSet/>
      <dgm:spPr/>
      <dgm:t>
        <a:bodyPr/>
        <a:lstStyle/>
        <a:p>
          <a:endParaRPr lang="es-ES"/>
        </a:p>
      </dgm:t>
    </dgm:pt>
    <dgm:pt modelId="{7A713A7B-890E-428B-B22B-3BD32685EEEC}" type="sibTrans" cxnId="{91E53A24-119C-473B-B1C0-3271A56D79D0}">
      <dgm:prSet/>
      <dgm:spPr/>
      <dgm:t>
        <a:bodyPr/>
        <a:lstStyle/>
        <a:p>
          <a:endParaRPr lang="es-ES"/>
        </a:p>
      </dgm:t>
    </dgm:pt>
    <dgm:pt modelId="{5A59644B-9508-4F69-B523-A25C87EB0E75}">
      <dgm:prSet phldrT="[Texto]"/>
      <dgm:spPr>
        <a:solidFill>
          <a:srgbClr val="0070C0"/>
        </a:solidFill>
      </dgm:spPr>
      <dgm:t>
        <a:bodyPr/>
        <a:lstStyle/>
        <a:p>
          <a:r>
            <a:rPr lang="es-MX" dirty="0"/>
            <a:t>Inspección</a:t>
          </a:r>
          <a:endParaRPr lang="es-ES" dirty="0"/>
        </a:p>
      </dgm:t>
    </dgm:pt>
    <dgm:pt modelId="{16FEC980-CEEF-45FC-B231-CC8674CC1CEA}" type="sibTrans" cxnId="{D254AF7D-D0F8-45B5-B665-1575D10A596D}">
      <dgm:prSet/>
      <dgm:spPr>
        <a:solidFill>
          <a:srgbClr val="00B0F0"/>
        </a:solidFill>
      </dgm:spPr>
      <dgm:t>
        <a:bodyPr/>
        <a:lstStyle/>
        <a:p>
          <a:endParaRPr lang="es-ES"/>
        </a:p>
      </dgm:t>
    </dgm:pt>
    <dgm:pt modelId="{ADE2ADCF-EEDB-4F86-9585-6141CE1B4A51}" type="parTrans" cxnId="{D254AF7D-D0F8-45B5-B665-1575D10A596D}">
      <dgm:prSet/>
      <dgm:spPr/>
      <dgm:t>
        <a:bodyPr/>
        <a:lstStyle/>
        <a:p>
          <a:endParaRPr lang="es-ES"/>
        </a:p>
      </dgm:t>
    </dgm:pt>
    <dgm:pt modelId="{479EE905-AF1D-4E6C-AAD0-88A689F0BC55}">
      <dgm:prSet phldrT="[Texto]" custT="1"/>
      <dgm:spPr>
        <a:ln>
          <a:solidFill>
            <a:srgbClr val="00B0F0"/>
          </a:solidFill>
        </a:ln>
      </dgm:spPr>
      <dgm:t>
        <a:bodyPr/>
        <a:lstStyle/>
        <a:p>
          <a:r>
            <a:rPr lang="es-ES" sz="1600" dirty="0"/>
            <a:t>Accidentes</a:t>
          </a:r>
        </a:p>
      </dgm:t>
    </dgm:pt>
    <dgm:pt modelId="{23553871-C3A1-4FBC-950C-A22D1A147422}" type="parTrans" cxnId="{8E1746F0-460C-456A-9EC3-C16AA12528D6}">
      <dgm:prSet/>
      <dgm:spPr/>
      <dgm:t>
        <a:bodyPr/>
        <a:lstStyle/>
        <a:p>
          <a:endParaRPr lang="es-ES"/>
        </a:p>
      </dgm:t>
    </dgm:pt>
    <dgm:pt modelId="{1C09DC8E-FF6C-4D6E-A9A4-0D3696A20ED0}" type="sibTrans" cxnId="{8E1746F0-460C-456A-9EC3-C16AA12528D6}">
      <dgm:prSet/>
      <dgm:spPr/>
      <dgm:t>
        <a:bodyPr/>
        <a:lstStyle/>
        <a:p>
          <a:endParaRPr lang="es-ES"/>
        </a:p>
      </dgm:t>
    </dgm:pt>
    <dgm:pt modelId="{7ED0F6E9-A651-4102-90E1-4D77A40C0A3F}">
      <dgm:prSet phldrT="[Texto]" custT="1"/>
      <dgm:spPr>
        <a:ln>
          <a:solidFill>
            <a:srgbClr val="00B0F0"/>
          </a:solidFill>
        </a:ln>
      </dgm:spPr>
      <dgm:t>
        <a:bodyPr/>
        <a:lstStyle/>
        <a:p>
          <a:r>
            <a:rPr lang="es-ES" sz="1600" dirty="0"/>
            <a:t>Programas</a:t>
          </a:r>
        </a:p>
      </dgm:t>
    </dgm:pt>
    <dgm:pt modelId="{C2172F9C-5832-471C-A943-0E26F513F08F}" type="parTrans" cxnId="{42F0DD6E-674A-4DBC-B2CB-9D12420F057F}">
      <dgm:prSet/>
      <dgm:spPr/>
      <dgm:t>
        <a:bodyPr/>
        <a:lstStyle/>
        <a:p>
          <a:endParaRPr lang="es-ES"/>
        </a:p>
      </dgm:t>
    </dgm:pt>
    <dgm:pt modelId="{274914CA-C11E-42F3-9308-424DC45F3F34}" type="sibTrans" cxnId="{42F0DD6E-674A-4DBC-B2CB-9D12420F057F}">
      <dgm:prSet/>
      <dgm:spPr/>
      <dgm:t>
        <a:bodyPr/>
        <a:lstStyle/>
        <a:p>
          <a:endParaRPr lang="es-ES"/>
        </a:p>
      </dgm:t>
    </dgm:pt>
    <dgm:pt modelId="{996CFFEB-9138-4FB6-90F7-6011635C6F25}">
      <dgm:prSet phldrT="[Texto]" custT="1"/>
      <dgm:spPr>
        <a:ln>
          <a:solidFill>
            <a:srgbClr val="00B0F0"/>
          </a:solidFill>
        </a:ln>
      </dgm:spPr>
      <dgm:t>
        <a:bodyPr/>
        <a:lstStyle/>
        <a:p>
          <a:r>
            <a:rPr lang="es-MX" sz="1600" dirty="0"/>
            <a:t>F. de Cargos</a:t>
          </a:r>
          <a:endParaRPr lang="es-ES" sz="1600" dirty="0"/>
        </a:p>
      </dgm:t>
    </dgm:pt>
    <dgm:pt modelId="{6E7189D3-4B9F-4449-9270-45E6C1BE1515}" type="parTrans" cxnId="{D0316C46-B5D6-463F-8FDB-F38657B6F4CB}">
      <dgm:prSet/>
      <dgm:spPr/>
      <dgm:t>
        <a:bodyPr/>
        <a:lstStyle/>
        <a:p>
          <a:endParaRPr lang="es-ES"/>
        </a:p>
      </dgm:t>
    </dgm:pt>
    <dgm:pt modelId="{C9FE2EC5-53D3-4D28-9281-3FD8A28395B9}" type="sibTrans" cxnId="{D0316C46-B5D6-463F-8FDB-F38657B6F4CB}">
      <dgm:prSet/>
      <dgm:spPr/>
      <dgm:t>
        <a:bodyPr/>
        <a:lstStyle/>
        <a:p>
          <a:endParaRPr lang="es-ES"/>
        </a:p>
      </dgm:t>
    </dgm:pt>
    <dgm:pt modelId="{F5AB3C92-D0D8-4C70-960E-7BDB60F2576C}">
      <dgm:prSet phldrT="[Texto]" custT="1"/>
      <dgm:spPr>
        <a:ln>
          <a:solidFill>
            <a:srgbClr val="00B0F0"/>
          </a:solidFill>
        </a:ln>
      </dgm:spPr>
      <dgm:t>
        <a:bodyPr/>
        <a:lstStyle/>
        <a:p>
          <a:r>
            <a:rPr lang="es-MX" sz="1600" dirty="0"/>
            <a:t>Archivo</a:t>
          </a:r>
          <a:endParaRPr lang="es-ES" sz="1600" dirty="0"/>
        </a:p>
      </dgm:t>
    </dgm:pt>
    <dgm:pt modelId="{897E119D-BA17-4280-A3FD-1D2BDBE1346D}" type="sibTrans" cxnId="{0B2B4334-F9E4-4F96-8666-4234891D493E}">
      <dgm:prSet/>
      <dgm:spPr/>
      <dgm:t>
        <a:bodyPr/>
        <a:lstStyle/>
        <a:p>
          <a:endParaRPr lang="es-ES"/>
        </a:p>
      </dgm:t>
    </dgm:pt>
    <dgm:pt modelId="{C406C1FA-506D-49AB-9DCB-FB65672A4D52}" type="parTrans" cxnId="{0B2B4334-F9E4-4F96-8666-4234891D493E}">
      <dgm:prSet/>
      <dgm:spPr/>
      <dgm:t>
        <a:bodyPr/>
        <a:lstStyle/>
        <a:p>
          <a:endParaRPr lang="es-ES"/>
        </a:p>
      </dgm:t>
    </dgm:pt>
    <dgm:pt modelId="{C2DFD66B-58A7-4991-B515-0751B44ADA1D}">
      <dgm:prSet phldrT="[Texto]" custT="1"/>
      <dgm:spPr>
        <a:ln>
          <a:solidFill>
            <a:srgbClr val="00B0F0"/>
          </a:solidFill>
        </a:ln>
      </dgm:spPr>
      <dgm:t>
        <a:bodyPr/>
        <a:lstStyle/>
        <a:p>
          <a:r>
            <a:rPr lang="es-CL" sz="1600" dirty="0"/>
            <a:t>Sanciones</a:t>
          </a:r>
          <a:endParaRPr lang="es-ES" sz="1600" dirty="0"/>
        </a:p>
      </dgm:t>
    </dgm:pt>
    <dgm:pt modelId="{06EA4871-CECD-4257-8241-B6FA10B3864A}" type="sibTrans" cxnId="{19CFEE0D-F9C2-47A0-A831-7C0CEAFB79BF}">
      <dgm:prSet/>
      <dgm:spPr/>
      <dgm:t>
        <a:bodyPr/>
        <a:lstStyle/>
        <a:p>
          <a:endParaRPr lang="es-ES"/>
        </a:p>
      </dgm:t>
    </dgm:pt>
    <dgm:pt modelId="{F9A2B6A3-2109-4D78-A4F1-78253E80BE27}" type="parTrans" cxnId="{19CFEE0D-F9C2-47A0-A831-7C0CEAFB79BF}">
      <dgm:prSet/>
      <dgm:spPr/>
      <dgm:t>
        <a:bodyPr/>
        <a:lstStyle/>
        <a:p>
          <a:endParaRPr lang="es-ES"/>
        </a:p>
      </dgm:t>
    </dgm:pt>
    <dgm:pt modelId="{8B77014B-10AD-437A-850E-2F9F3934B9CD}">
      <dgm:prSet phldrT="[Texto]" custT="1"/>
      <dgm:spPr>
        <a:ln>
          <a:solidFill>
            <a:srgbClr val="00B0F0"/>
          </a:solidFill>
        </a:ln>
      </dgm:spPr>
      <dgm:t>
        <a:bodyPr/>
        <a:lstStyle/>
        <a:p>
          <a:r>
            <a:rPr lang="es-MX" sz="1600" dirty="0"/>
            <a:t>Instrucciones</a:t>
          </a:r>
          <a:endParaRPr lang="es-ES" sz="1600" dirty="0"/>
        </a:p>
      </dgm:t>
    </dgm:pt>
    <dgm:pt modelId="{8EA6D736-C5CE-4DB7-AA02-7D28D16B11C6}" type="sibTrans" cxnId="{810ED5EE-0E9E-4839-BEB5-31EC02D2FFD0}">
      <dgm:prSet/>
      <dgm:spPr/>
      <dgm:t>
        <a:bodyPr/>
        <a:lstStyle/>
        <a:p>
          <a:endParaRPr lang="es-ES"/>
        </a:p>
      </dgm:t>
    </dgm:pt>
    <dgm:pt modelId="{F055FB96-76DE-4BE8-9BA1-B47F8B7005F7}" type="parTrans" cxnId="{810ED5EE-0E9E-4839-BEB5-31EC02D2FFD0}">
      <dgm:prSet/>
      <dgm:spPr/>
      <dgm:t>
        <a:bodyPr/>
        <a:lstStyle/>
        <a:p>
          <a:endParaRPr lang="es-ES"/>
        </a:p>
      </dgm:t>
    </dgm:pt>
    <dgm:pt modelId="{7D871080-9067-4AF4-8BD4-66841C5FC5D5}" type="pres">
      <dgm:prSet presAssocID="{B546F8E3-C9D9-4A8D-BA08-37DF4EA71EE5}" presName="linearFlow" presStyleCnt="0">
        <dgm:presLayoutVars>
          <dgm:dir/>
          <dgm:animLvl val="lvl"/>
          <dgm:resizeHandles val="exact"/>
        </dgm:presLayoutVars>
      </dgm:prSet>
      <dgm:spPr/>
    </dgm:pt>
    <dgm:pt modelId="{5DD0906B-654B-4670-AB70-7E5B4E2C912D}" type="pres">
      <dgm:prSet presAssocID="{0BFEB652-8D53-431F-9D0A-4C39726E9C01}" presName="composite" presStyleCnt="0"/>
      <dgm:spPr/>
    </dgm:pt>
    <dgm:pt modelId="{E72AE080-0B14-4E4A-9BF6-1FF7C969D033}" type="pres">
      <dgm:prSet presAssocID="{0BFEB652-8D53-431F-9D0A-4C39726E9C01}" presName="parTx" presStyleLbl="node1" presStyleIdx="0" presStyleCnt="3">
        <dgm:presLayoutVars>
          <dgm:chMax val="0"/>
          <dgm:chPref val="0"/>
          <dgm:bulletEnabled val="1"/>
        </dgm:presLayoutVars>
      </dgm:prSet>
      <dgm:spPr/>
    </dgm:pt>
    <dgm:pt modelId="{3B05407F-8F64-443C-9563-912DA2DB1F68}" type="pres">
      <dgm:prSet presAssocID="{0BFEB652-8D53-431F-9D0A-4C39726E9C01}" presName="parSh" presStyleLbl="node1" presStyleIdx="0" presStyleCnt="3"/>
      <dgm:spPr/>
    </dgm:pt>
    <dgm:pt modelId="{80D3B7A5-DFE1-40C1-B2B1-1C19CD12B666}" type="pres">
      <dgm:prSet presAssocID="{0BFEB652-8D53-431F-9D0A-4C39726E9C01}" presName="desTx" presStyleLbl="fgAcc1" presStyleIdx="0" presStyleCnt="3">
        <dgm:presLayoutVars>
          <dgm:bulletEnabled val="1"/>
        </dgm:presLayoutVars>
      </dgm:prSet>
      <dgm:spPr/>
    </dgm:pt>
    <dgm:pt modelId="{C7F63AE8-F2A9-4935-AF9D-4F3C4B7024AC}" type="pres">
      <dgm:prSet presAssocID="{98738D17-9A25-483C-BF1B-DA7D6758E50B}" presName="sibTrans" presStyleLbl="sibTrans2D1" presStyleIdx="0" presStyleCnt="2"/>
      <dgm:spPr/>
    </dgm:pt>
    <dgm:pt modelId="{953F281A-AE96-45D9-8F59-7D8F0EEFE005}" type="pres">
      <dgm:prSet presAssocID="{98738D17-9A25-483C-BF1B-DA7D6758E50B}" presName="connTx" presStyleLbl="sibTrans2D1" presStyleIdx="0" presStyleCnt="2"/>
      <dgm:spPr/>
    </dgm:pt>
    <dgm:pt modelId="{F225DE36-5736-4A97-B1BC-EA711EE28FE4}" type="pres">
      <dgm:prSet presAssocID="{5A59644B-9508-4F69-B523-A25C87EB0E75}" presName="composite" presStyleCnt="0"/>
      <dgm:spPr/>
    </dgm:pt>
    <dgm:pt modelId="{9F8380D7-9E5C-4983-9079-3576E6C0F306}" type="pres">
      <dgm:prSet presAssocID="{5A59644B-9508-4F69-B523-A25C87EB0E75}" presName="parTx" presStyleLbl="node1" presStyleIdx="0" presStyleCnt="3">
        <dgm:presLayoutVars>
          <dgm:chMax val="0"/>
          <dgm:chPref val="0"/>
          <dgm:bulletEnabled val="1"/>
        </dgm:presLayoutVars>
      </dgm:prSet>
      <dgm:spPr/>
    </dgm:pt>
    <dgm:pt modelId="{9EC74752-08CA-448C-BA1F-309EFAB665C6}" type="pres">
      <dgm:prSet presAssocID="{5A59644B-9508-4F69-B523-A25C87EB0E75}" presName="parSh" presStyleLbl="node1" presStyleIdx="1" presStyleCnt="3"/>
      <dgm:spPr/>
    </dgm:pt>
    <dgm:pt modelId="{1DA50DA9-6F23-4AE1-A7E2-867D64F66D8A}" type="pres">
      <dgm:prSet presAssocID="{5A59644B-9508-4F69-B523-A25C87EB0E75}" presName="desTx" presStyleLbl="fgAcc1" presStyleIdx="1" presStyleCnt="3">
        <dgm:presLayoutVars>
          <dgm:bulletEnabled val="1"/>
        </dgm:presLayoutVars>
      </dgm:prSet>
      <dgm:spPr/>
    </dgm:pt>
    <dgm:pt modelId="{AA433573-D7FC-42FC-8A53-A6733DC9327C}" type="pres">
      <dgm:prSet presAssocID="{16FEC980-CEEF-45FC-B231-CC8674CC1CEA}" presName="sibTrans" presStyleLbl="sibTrans2D1" presStyleIdx="1" presStyleCnt="2"/>
      <dgm:spPr/>
    </dgm:pt>
    <dgm:pt modelId="{3F50F587-92F7-4487-A032-DE244DEDD743}" type="pres">
      <dgm:prSet presAssocID="{16FEC980-CEEF-45FC-B231-CC8674CC1CEA}" presName="connTx" presStyleLbl="sibTrans2D1" presStyleIdx="1" presStyleCnt="2"/>
      <dgm:spPr/>
    </dgm:pt>
    <dgm:pt modelId="{1DA5E500-3819-456E-B87B-217E0632B8A4}" type="pres">
      <dgm:prSet presAssocID="{0A05F8D1-3879-4DE4-AF60-C17C2B52F34E}" presName="composite" presStyleCnt="0"/>
      <dgm:spPr/>
    </dgm:pt>
    <dgm:pt modelId="{F4EA207E-80C0-4F2E-8FCA-59D5D489EAB1}" type="pres">
      <dgm:prSet presAssocID="{0A05F8D1-3879-4DE4-AF60-C17C2B52F34E}" presName="parTx" presStyleLbl="node1" presStyleIdx="1" presStyleCnt="3">
        <dgm:presLayoutVars>
          <dgm:chMax val="0"/>
          <dgm:chPref val="0"/>
          <dgm:bulletEnabled val="1"/>
        </dgm:presLayoutVars>
      </dgm:prSet>
      <dgm:spPr/>
    </dgm:pt>
    <dgm:pt modelId="{904A0E9B-AE1A-4ADA-8F24-CEC2360034A3}" type="pres">
      <dgm:prSet presAssocID="{0A05F8D1-3879-4DE4-AF60-C17C2B52F34E}" presName="parSh" presStyleLbl="node1" presStyleIdx="2" presStyleCnt="3"/>
      <dgm:spPr/>
    </dgm:pt>
    <dgm:pt modelId="{A2FBF4D4-A1DC-40E7-96BC-510F013925A4}" type="pres">
      <dgm:prSet presAssocID="{0A05F8D1-3879-4DE4-AF60-C17C2B52F34E}" presName="desTx" presStyleLbl="fgAcc1" presStyleIdx="2" presStyleCnt="3">
        <dgm:presLayoutVars>
          <dgm:bulletEnabled val="1"/>
        </dgm:presLayoutVars>
      </dgm:prSet>
      <dgm:spPr/>
    </dgm:pt>
  </dgm:ptLst>
  <dgm:cxnLst>
    <dgm:cxn modelId="{19CFEE0D-F9C2-47A0-A831-7C0CEAFB79BF}" srcId="{0A05F8D1-3879-4DE4-AF60-C17C2B52F34E}" destId="{C2DFD66B-58A7-4991-B515-0751B44ADA1D}" srcOrd="3" destOrd="0" parTransId="{F9A2B6A3-2109-4D78-A4F1-78253E80BE27}" sibTransId="{06EA4871-CECD-4257-8241-B6FA10B3864A}"/>
    <dgm:cxn modelId="{90E51A13-1899-4EB3-A184-73DD5F1B6F08}" type="presOf" srcId="{8B77014B-10AD-437A-850E-2F9F3934B9CD}" destId="{A2FBF4D4-A1DC-40E7-96BC-510F013925A4}" srcOrd="0" destOrd="2" presId="urn:microsoft.com/office/officeart/2005/8/layout/process3"/>
    <dgm:cxn modelId="{91E53A24-119C-473B-B1C0-3271A56D79D0}" srcId="{5A59644B-9508-4F69-B523-A25C87EB0E75}" destId="{B21EABE2-3160-4532-B1F1-AA3E8C13B9D1}" srcOrd="2" destOrd="0" parTransId="{2ECAA1DC-ED68-4936-B9F0-091C444C3F61}" sibTransId="{7A713A7B-890E-428B-B22B-3BD32685EEEC}"/>
    <dgm:cxn modelId="{5FE1C628-7E8C-4809-B760-D223EC765732}" type="presOf" srcId="{0A05F8D1-3879-4DE4-AF60-C17C2B52F34E}" destId="{F4EA207E-80C0-4F2E-8FCA-59D5D489EAB1}" srcOrd="0" destOrd="0" presId="urn:microsoft.com/office/officeart/2005/8/layout/process3"/>
    <dgm:cxn modelId="{0B2B4334-F9E4-4F96-8666-4234891D493E}" srcId="{0A05F8D1-3879-4DE4-AF60-C17C2B52F34E}" destId="{F5AB3C92-D0D8-4C70-960E-7BDB60F2576C}" srcOrd="0" destOrd="0" parTransId="{C406C1FA-506D-49AB-9DCB-FB65672A4D52}" sibTransId="{897E119D-BA17-4280-A3FD-1D2BDBE1346D}"/>
    <dgm:cxn modelId="{6CA21C5B-3E9A-4206-9AFC-6479FEE000B3}" type="presOf" srcId="{F5AB3C92-D0D8-4C70-960E-7BDB60F2576C}" destId="{A2FBF4D4-A1DC-40E7-96BC-510F013925A4}" srcOrd="0" destOrd="0" presId="urn:microsoft.com/office/officeart/2005/8/layout/process3"/>
    <dgm:cxn modelId="{CF2B4564-8371-4088-A35A-3990D862940E}" type="presOf" srcId="{1EEF145C-853C-4D12-B8BB-37888912B8E1}" destId="{80D3B7A5-DFE1-40C1-B2B1-1C19CD12B666}" srcOrd="0" destOrd="1" presId="urn:microsoft.com/office/officeart/2005/8/layout/process3"/>
    <dgm:cxn modelId="{E2B46A44-FDD5-4A19-B8A7-F9599CCEDA40}" type="presOf" srcId="{5A59644B-9508-4F69-B523-A25C87EB0E75}" destId="{9EC74752-08CA-448C-BA1F-309EFAB665C6}" srcOrd="1" destOrd="0" presId="urn:microsoft.com/office/officeart/2005/8/layout/process3"/>
    <dgm:cxn modelId="{D0316C46-B5D6-463F-8FDB-F38657B6F4CB}" srcId="{0A05F8D1-3879-4DE4-AF60-C17C2B52F34E}" destId="{996CFFEB-9138-4FB6-90F7-6011635C6F25}" srcOrd="1" destOrd="0" parTransId="{6E7189D3-4B9F-4449-9270-45E6C1BE1515}" sibTransId="{C9FE2EC5-53D3-4D28-9281-3FD8A28395B9}"/>
    <dgm:cxn modelId="{FE2D8B4C-F705-414E-BF93-E2AC52A1C2C2}" type="presOf" srcId="{7ED0F6E9-A651-4102-90E1-4D77A40C0A3F}" destId="{80D3B7A5-DFE1-40C1-B2B1-1C19CD12B666}" srcOrd="0" destOrd="3" presId="urn:microsoft.com/office/officeart/2005/8/layout/process3"/>
    <dgm:cxn modelId="{42F0DD6E-674A-4DBC-B2CB-9D12420F057F}" srcId="{0BFEB652-8D53-431F-9D0A-4C39726E9C01}" destId="{7ED0F6E9-A651-4102-90E1-4D77A40C0A3F}" srcOrd="3" destOrd="0" parTransId="{C2172F9C-5832-471C-A943-0E26F513F08F}" sibTransId="{274914CA-C11E-42F3-9308-424DC45F3F34}"/>
    <dgm:cxn modelId="{D254AF7D-D0F8-45B5-B665-1575D10A596D}" srcId="{B546F8E3-C9D9-4A8D-BA08-37DF4EA71EE5}" destId="{5A59644B-9508-4F69-B523-A25C87EB0E75}" srcOrd="1" destOrd="0" parTransId="{ADE2ADCF-EEDB-4F86-9585-6141CE1B4A51}" sibTransId="{16FEC980-CEEF-45FC-B231-CC8674CC1CEA}"/>
    <dgm:cxn modelId="{28E3637F-38C3-49E5-ADF6-7BA8E3099C6C}" type="presOf" srcId="{B546F8E3-C9D9-4A8D-BA08-37DF4EA71EE5}" destId="{7D871080-9067-4AF4-8BD4-66841C5FC5D5}" srcOrd="0" destOrd="0" presId="urn:microsoft.com/office/officeart/2005/8/layout/process3"/>
    <dgm:cxn modelId="{5C8DD282-A6A2-4536-854C-2AF07026D746}" type="presOf" srcId="{2EAEE87B-C862-4290-8C4F-D87787DC91E8}" destId="{80D3B7A5-DFE1-40C1-B2B1-1C19CD12B666}" srcOrd="0" destOrd="0" presId="urn:microsoft.com/office/officeart/2005/8/layout/process3"/>
    <dgm:cxn modelId="{66B8F385-E6E1-4D11-BB0B-8CE42FD6E920}" type="presOf" srcId="{C2DFD66B-58A7-4991-B515-0751B44ADA1D}" destId="{A2FBF4D4-A1DC-40E7-96BC-510F013925A4}" srcOrd="0" destOrd="3" presId="urn:microsoft.com/office/officeart/2005/8/layout/process3"/>
    <dgm:cxn modelId="{1B5F5C93-A2B6-4273-A331-239FA187AF20}" srcId="{0BFEB652-8D53-431F-9D0A-4C39726E9C01}" destId="{2EAEE87B-C862-4290-8C4F-D87787DC91E8}" srcOrd="0" destOrd="0" parTransId="{B756F344-E75B-406F-8077-F100842EA3EB}" sibTransId="{A08373FC-CD2B-4F4D-8582-7078D8876C8F}"/>
    <dgm:cxn modelId="{6546F897-18BF-4560-A081-A74D9A32CB4A}" type="presOf" srcId="{98738D17-9A25-483C-BF1B-DA7D6758E50B}" destId="{953F281A-AE96-45D9-8F59-7D8F0EEFE005}" srcOrd="1" destOrd="0" presId="urn:microsoft.com/office/officeart/2005/8/layout/process3"/>
    <dgm:cxn modelId="{C8012198-D607-4F08-B6D7-CC437B78EAA1}" srcId="{5A59644B-9508-4F69-B523-A25C87EB0E75}" destId="{226EEAB2-57B5-4F6B-BB6B-35C6170335AC}" srcOrd="1" destOrd="0" parTransId="{C4DA092E-2F85-42D0-B23D-7BA6528DE8C3}" sibTransId="{686E9A1A-118B-47DA-B0C9-F61C7E2B7D36}"/>
    <dgm:cxn modelId="{114EE29A-3D36-43DF-92C1-ECBD319D1DA2}" type="presOf" srcId="{5A59644B-9508-4F69-B523-A25C87EB0E75}" destId="{9F8380D7-9E5C-4983-9079-3576E6C0F306}" srcOrd="0" destOrd="0" presId="urn:microsoft.com/office/officeart/2005/8/layout/process3"/>
    <dgm:cxn modelId="{2C32CD9B-BB54-4E25-833C-923E93ACC1B7}" type="presOf" srcId="{996CFFEB-9138-4FB6-90F7-6011635C6F25}" destId="{A2FBF4D4-A1DC-40E7-96BC-510F013925A4}" srcOrd="0" destOrd="1" presId="urn:microsoft.com/office/officeart/2005/8/layout/process3"/>
    <dgm:cxn modelId="{D1A155A0-8FF7-4138-9A1B-DAD217FD448F}" type="presOf" srcId="{16FEC980-CEEF-45FC-B231-CC8674CC1CEA}" destId="{AA433573-D7FC-42FC-8A53-A6733DC9327C}" srcOrd="0" destOrd="0" presId="urn:microsoft.com/office/officeart/2005/8/layout/process3"/>
    <dgm:cxn modelId="{BE6C05A1-48D0-4FBC-B8A4-02393C2D547E}" type="presOf" srcId="{16FEC980-CEEF-45FC-B231-CC8674CC1CEA}" destId="{3F50F587-92F7-4487-A032-DE244DEDD743}" srcOrd="1" destOrd="0" presId="urn:microsoft.com/office/officeart/2005/8/layout/process3"/>
    <dgm:cxn modelId="{B021AEAB-4B63-4B86-8119-CE05CAD96024}" type="presOf" srcId="{226EEAB2-57B5-4F6B-BB6B-35C6170335AC}" destId="{1DA50DA9-6F23-4AE1-A7E2-867D64F66D8A}" srcOrd="0" destOrd="1" presId="urn:microsoft.com/office/officeart/2005/8/layout/process3"/>
    <dgm:cxn modelId="{A6B4F3B5-69A2-4BC2-8F95-83D1E75E83B4}" srcId="{B546F8E3-C9D9-4A8D-BA08-37DF4EA71EE5}" destId="{0A05F8D1-3879-4DE4-AF60-C17C2B52F34E}" srcOrd="2" destOrd="0" parTransId="{5A74EAE1-3FDA-4437-842E-697A20ECD364}" sibTransId="{6DD8982B-13D7-4505-9B60-41800BBD19FE}"/>
    <dgm:cxn modelId="{C7D475C2-5BC2-4060-A77D-AC22716DA6BD}" type="presOf" srcId="{0A05F8D1-3879-4DE4-AF60-C17C2B52F34E}" destId="{904A0E9B-AE1A-4ADA-8F24-CEC2360034A3}" srcOrd="1" destOrd="0" presId="urn:microsoft.com/office/officeart/2005/8/layout/process3"/>
    <dgm:cxn modelId="{FF9A70C8-C2CC-43F1-85D0-F4E22798A707}" type="presOf" srcId="{0BFEB652-8D53-431F-9D0A-4C39726E9C01}" destId="{E72AE080-0B14-4E4A-9BF6-1FF7C969D033}" srcOrd="0" destOrd="0" presId="urn:microsoft.com/office/officeart/2005/8/layout/process3"/>
    <dgm:cxn modelId="{9CE94FCF-D31E-4539-A9FC-DCF44C3DDD31}" srcId="{B546F8E3-C9D9-4A8D-BA08-37DF4EA71EE5}" destId="{0BFEB652-8D53-431F-9D0A-4C39726E9C01}" srcOrd="0" destOrd="0" parTransId="{E8EA8638-9C2B-45B8-B04F-2B417699ECD4}" sibTransId="{98738D17-9A25-483C-BF1B-DA7D6758E50B}"/>
    <dgm:cxn modelId="{6E38C7D0-AE9C-488C-92BA-ECE72409DC8D}" type="presOf" srcId="{E6185308-E079-4058-B9C0-CDF37D9EE6D0}" destId="{1DA50DA9-6F23-4AE1-A7E2-867D64F66D8A}" srcOrd="0" destOrd="0" presId="urn:microsoft.com/office/officeart/2005/8/layout/process3"/>
    <dgm:cxn modelId="{09109ED4-C0F8-4D25-A929-9FE34A71015D}" type="presOf" srcId="{0BFEB652-8D53-431F-9D0A-4C39726E9C01}" destId="{3B05407F-8F64-443C-9563-912DA2DB1F68}" srcOrd="1" destOrd="0" presId="urn:microsoft.com/office/officeart/2005/8/layout/process3"/>
    <dgm:cxn modelId="{94C57AD9-9894-4D69-A72E-5CFE207E5EB2}" srcId="{5A59644B-9508-4F69-B523-A25C87EB0E75}" destId="{E6185308-E079-4058-B9C0-CDF37D9EE6D0}" srcOrd="0" destOrd="0" parTransId="{87B414BD-28FD-4ED4-878A-CB71ECC76C8E}" sibTransId="{1EEE9C1B-0958-4001-9C29-934644E1FE6A}"/>
    <dgm:cxn modelId="{91F831DF-8566-41FF-9353-806B058133BE}" type="presOf" srcId="{98738D17-9A25-483C-BF1B-DA7D6758E50B}" destId="{C7F63AE8-F2A9-4935-AF9D-4F3C4B7024AC}" srcOrd="0" destOrd="0" presId="urn:microsoft.com/office/officeart/2005/8/layout/process3"/>
    <dgm:cxn modelId="{40FBEDE6-4B86-4514-A982-05C192508E0E}" type="presOf" srcId="{479EE905-AF1D-4E6C-AAD0-88A689F0BC55}" destId="{80D3B7A5-DFE1-40C1-B2B1-1C19CD12B666}" srcOrd="0" destOrd="2" presId="urn:microsoft.com/office/officeart/2005/8/layout/process3"/>
    <dgm:cxn modelId="{810ED5EE-0E9E-4839-BEB5-31EC02D2FFD0}" srcId="{0A05F8D1-3879-4DE4-AF60-C17C2B52F34E}" destId="{8B77014B-10AD-437A-850E-2F9F3934B9CD}" srcOrd="2" destOrd="0" parTransId="{F055FB96-76DE-4BE8-9BA1-B47F8B7005F7}" sibTransId="{8EA6D736-C5CE-4DB7-AA02-7D28D16B11C6}"/>
    <dgm:cxn modelId="{8E1746F0-460C-456A-9EC3-C16AA12528D6}" srcId="{0BFEB652-8D53-431F-9D0A-4C39726E9C01}" destId="{479EE905-AF1D-4E6C-AAD0-88A689F0BC55}" srcOrd="2" destOrd="0" parTransId="{23553871-C3A1-4FBC-950C-A22D1A147422}" sibTransId="{1C09DC8E-FF6C-4D6E-A9A4-0D3696A20ED0}"/>
    <dgm:cxn modelId="{89541BF9-86C3-4F91-A6A1-E220B3FEC4A8}" type="presOf" srcId="{B21EABE2-3160-4532-B1F1-AA3E8C13B9D1}" destId="{1DA50DA9-6F23-4AE1-A7E2-867D64F66D8A}" srcOrd="0" destOrd="2" presId="urn:microsoft.com/office/officeart/2005/8/layout/process3"/>
    <dgm:cxn modelId="{93C961FB-6073-4338-9D72-52E0470C910F}" srcId="{0BFEB652-8D53-431F-9D0A-4C39726E9C01}" destId="{1EEF145C-853C-4D12-B8BB-37888912B8E1}" srcOrd="1" destOrd="0" parTransId="{6D19D77B-CB3A-43F6-BAAB-D3E546B95DFE}" sibTransId="{0A3982A4-9BC9-4AC3-8BB2-E711CF6F260A}"/>
    <dgm:cxn modelId="{2ADA1A7D-63CA-4ABA-8DB9-4DE835C9AE22}" type="presParOf" srcId="{7D871080-9067-4AF4-8BD4-66841C5FC5D5}" destId="{5DD0906B-654B-4670-AB70-7E5B4E2C912D}" srcOrd="0" destOrd="0" presId="urn:microsoft.com/office/officeart/2005/8/layout/process3"/>
    <dgm:cxn modelId="{97FE7A98-9D41-4BE8-90BF-3334E96FB75A}" type="presParOf" srcId="{5DD0906B-654B-4670-AB70-7E5B4E2C912D}" destId="{E72AE080-0B14-4E4A-9BF6-1FF7C969D033}" srcOrd="0" destOrd="0" presId="urn:microsoft.com/office/officeart/2005/8/layout/process3"/>
    <dgm:cxn modelId="{1957BA8A-9939-4D13-9D85-549ABD3CD110}" type="presParOf" srcId="{5DD0906B-654B-4670-AB70-7E5B4E2C912D}" destId="{3B05407F-8F64-443C-9563-912DA2DB1F68}" srcOrd="1" destOrd="0" presId="urn:microsoft.com/office/officeart/2005/8/layout/process3"/>
    <dgm:cxn modelId="{D9D5B6FC-ACB7-413F-AAAD-48402ED4AAA1}" type="presParOf" srcId="{5DD0906B-654B-4670-AB70-7E5B4E2C912D}" destId="{80D3B7A5-DFE1-40C1-B2B1-1C19CD12B666}" srcOrd="2" destOrd="0" presId="urn:microsoft.com/office/officeart/2005/8/layout/process3"/>
    <dgm:cxn modelId="{60BB9674-0144-46B4-BD33-1ED5010D897B}" type="presParOf" srcId="{7D871080-9067-4AF4-8BD4-66841C5FC5D5}" destId="{C7F63AE8-F2A9-4935-AF9D-4F3C4B7024AC}" srcOrd="1" destOrd="0" presId="urn:microsoft.com/office/officeart/2005/8/layout/process3"/>
    <dgm:cxn modelId="{9AAEFF0C-E91F-409A-BA7D-8F3314DC18C7}" type="presParOf" srcId="{C7F63AE8-F2A9-4935-AF9D-4F3C4B7024AC}" destId="{953F281A-AE96-45D9-8F59-7D8F0EEFE005}" srcOrd="0" destOrd="0" presId="urn:microsoft.com/office/officeart/2005/8/layout/process3"/>
    <dgm:cxn modelId="{14116E43-352E-4308-8BF4-71848AF67F51}" type="presParOf" srcId="{7D871080-9067-4AF4-8BD4-66841C5FC5D5}" destId="{F225DE36-5736-4A97-B1BC-EA711EE28FE4}" srcOrd="2" destOrd="0" presId="urn:microsoft.com/office/officeart/2005/8/layout/process3"/>
    <dgm:cxn modelId="{EF735CE6-2AC4-4A0B-9291-7B2FB98C5953}" type="presParOf" srcId="{F225DE36-5736-4A97-B1BC-EA711EE28FE4}" destId="{9F8380D7-9E5C-4983-9079-3576E6C0F306}" srcOrd="0" destOrd="0" presId="urn:microsoft.com/office/officeart/2005/8/layout/process3"/>
    <dgm:cxn modelId="{1A48BC1A-AEF9-400E-9032-7E4CAC4803C4}" type="presParOf" srcId="{F225DE36-5736-4A97-B1BC-EA711EE28FE4}" destId="{9EC74752-08CA-448C-BA1F-309EFAB665C6}" srcOrd="1" destOrd="0" presId="urn:microsoft.com/office/officeart/2005/8/layout/process3"/>
    <dgm:cxn modelId="{A72BB8E5-F77B-41DA-A6D5-ECE9BAC55651}" type="presParOf" srcId="{F225DE36-5736-4A97-B1BC-EA711EE28FE4}" destId="{1DA50DA9-6F23-4AE1-A7E2-867D64F66D8A}" srcOrd="2" destOrd="0" presId="urn:microsoft.com/office/officeart/2005/8/layout/process3"/>
    <dgm:cxn modelId="{308ABDE2-655E-4309-9763-AE567CC5F4C2}" type="presParOf" srcId="{7D871080-9067-4AF4-8BD4-66841C5FC5D5}" destId="{AA433573-D7FC-42FC-8A53-A6733DC9327C}" srcOrd="3" destOrd="0" presId="urn:microsoft.com/office/officeart/2005/8/layout/process3"/>
    <dgm:cxn modelId="{AB429739-39FC-4418-8B58-A9F7E64D4BD5}" type="presParOf" srcId="{AA433573-D7FC-42FC-8A53-A6733DC9327C}" destId="{3F50F587-92F7-4487-A032-DE244DEDD743}" srcOrd="0" destOrd="0" presId="urn:microsoft.com/office/officeart/2005/8/layout/process3"/>
    <dgm:cxn modelId="{755C150B-F715-41B9-941C-610BF60D2153}" type="presParOf" srcId="{7D871080-9067-4AF4-8BD4-66841C5FC5D5}" destId="{1DA5E500-3819-456E-B87B-217E0632B8A4}" srcOrd="4" destOrd="0" presId="urn:microsoft.com/office/officeart/2005/8/layout/process3"/>
    <dgm:cxn modelId="{C27D7F9F-8A62-4357-BDD4-DE53F6884030}" type="presParOf" srcId="{1DA5E500-3819-456E-B87B-217E0632B8A4}" destId="{F4EA207E-80C0-4F2E-8FCA-59D5D489EAB1}" srcOrd="0" destOrd="0" presId="urn:microsoft.com/office/officeart/2005/8/layout/process3"/>
    <dgm:cxn modelId="{AE5F8815-E753-448D-AE70-31DEC8F673B6}" type="presParOf" srcId="{1DA5E500-3819-456E-B87B-217E0632B8A4}" destId="{904A0E9B-AE1A-4ADA-8F24-CEC2360034A3}" srcOrd="1" destOrd="0" presId="urn:microsoft.com/office/officeart/2005/8/layout/process3"/>
    <dgm:cxn modelId="{4AEAD87F-C11A-45C1-9791-1752B8A55D1E}" type="presParOf" srcId="{1DA5E500-3819-456E-B87B-217E0632B8A4}" destId="{A2FBF4D4-A1DC-40E7-96BC-510F013925A4}" srcOrd="2" destOrd="0" presId="urn:microsoft.com/office/officeart/2005/8/layout/process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C8615F0A-745B-4D63-84D7-511A35071827}" type="doc">
      <dgm:prSet loTypeId="urn:microsoft.com/office/officeart/2008/layout/VerticalCurv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B7BACF12-F6B9-41AB-B2D3-A6C986F8799C}">
      <dgm:prSet custT="1"/>
      <dgm:spPr/>
      <dgm:t>
        <a:bodyPr/>
        <a:lstStyle/>
        <a:p>
          <a:r>
            <a:rPr lang="es-CL" sz="2000" b="1" dirty="0"/>
            <a:t>Ruta Energética 2018-2022</a:t>
          </a:r>
          <a:endParaRPr lang="es-CL" sz="1800" dirty="0"/>
        </a:p>
      </dgm:t>
    </dgm:pt>
    <dgm:pt modelId="{525EFD3F-A223-405F-9F14-7DB75F73E611}" type="parTrans" cxnId="{A05C1D12-BB36-4B22-95F2-E7DE4D196CB8}">
      <dgm:prSet/>
      <dgm:spPr/>
      <dgm:t>
        <a:bodyPr/>
        <a:lstStyle/>
        <a:p>
          <a:endParaRPr lang="es-ES" sz="2000"/>
        </a:p>
      </dgm:t>
    </dgm:pt>
    <dgm:pt modelId="{BB9CF024-EA88-4576-B796-4B19A02779A9}" type="sibTrans" cxnId="{A05C1D12-BB36-4B22-95F2-E7DE4D196CB8}">
      <dgm:prSet/>
      <dgm:spPr/>
      <dgm:t>
        <a:bodyPr/>
        <a:lstStyle/>
        <a:p>
          <a:endParaRPr lang="es-ES" sz="2000"/>
        </a:p>
      </dgm:t>
    </dgm:pt>
    <dgm:pt modelId="{A0D0A2B3-727C-458C-A313-1AD96E28AC53}">
      <dgm:prSet custT="1"/>
      <dgm:spPr/>
      <dgm:t>
        <a:bodyPr/>
        <a:lstStyle/>
        <a:p>
          <a:r>
            <a:rPr lang="es-CL" sz="1800" b="1" dirty="0"/>
            <a:t>Proyecto de Ley para Modernizar la SEC</a:t>
          </a:r>
        </a:p>
      </dgm:t>
    </dgm:pt>
    <dgm:pt modelId="{81F09B46-1993-4AA5-B394-736DF45C81C9}" type="parTrans" cxnId="{9858959D-A0AC-417B-AAC0-A6F2E0BB7058}">
      <dgm:prSet/>
      <dgm:spPr/>
      <dgm:t>
        <a:bodyPr/>
        <a:lstStyle/>
        <a:p>
          <a:endParaRPr lang="es-ES" sz="2000"/>
        </a:p>
      </dgm:t>
    </dgm:pt>
    <dgm:pt modelId="{5BD78329-F6E6-4D68-8856-6CFD2C68F2F1}" type="sibTrans" cxnId="{9858959D-A0AC-417B-AAC0-A6F2E0BB7058}">
      <dgm:prSet/>
      <dgm:spPr/>
      <dgm:t>
        <a:bodyPr/>
        <a:lstStyle/>
        <a:p>
          <a:endParaRPr lang="es-ES" sz="2000"/>
        </a:p>
      </dgm:t>
    </dgm:pt>
    <dgm:pt modelId="{AECE6624-18D2-463F-987E-B9F65A4D7613}">
      <dgm:prSet custT="1"/>
      <dgm:spPr/>
      <dgm:t>
        <a:bodyPr/>
        <a:lstStyle/>
        <a:p>
          <a:r>
            <a:rPr lang="es-CL" sz="2000" b="1" dirty="0"/>
            <a:t>Nueva Norma Técnica Calidad Servicio Eléctrico</a:t>
          </a:r>
          <a:endParaRPr lang="es-CL" sz="1800" dirty="0"/>
        </a:p>
      </dgm:t>
    </dgm:pt>
    <dgm:pt modelId="{C2A3537D-8AC6-420F-9E8A-074EE837CE88}" type="parTrans" cxnId="{F72F1343-A63F-42BA-B164-F9D3D263D733}">
      <dgm:prSet/>
      <dgm:spPr/>
      <dgm:t>
        <a:bodyPr/>
        <a:lstStyle/>
        <a:p>
          <a:endParaRPr lang="es-ES" sz="2000"/>
        </a:p>
      </dgm:t>
    </dgm:pt>
    <dgm:pt modelId="{5AC2CB7B-C8C1-4C3B-97B9-94BC0CCE59BC}" type="sibTrans" cxnId="{F72F1343-A63F-42BA-B164-F9D3D263D733}">
      <dgm:prSet/>
      <dgm:spPr/>
      <dgm:t>
        <a:bodyPr/>
        <a:lstStyle/>
        <a:p>
          <a:endParaRPr lang="es-ES" sz="2000"/>
        </a:p>
      </dgm:t>
    </dgm:pt>
    <dgm:pt modelId="{A3510033-1FFE-4F2B-9E43-F1042AFE5D85}">
      <dgm:prSet custT="1"/>
      <dgm:spPr/>
      <dgm:t>
        <a:bodyPr/>
        <a:lstStyle/>
        <a:p>
          <a:r>
            <a:rPr lang="es-CL" sz="2000" b="1" dirty="0"/>
            <a:t>Medición Inteligente</a:t>
          </a:r>
          <a:endParaRPr lang="es-CL" sz="1800" dirty="0"/>
        </a:p>
      </dgm:t>
    </dgm:pt>
    <dgm:pt modelId="{DBC3BC7D-CFCA-4C7E-947D-9402C63B68E0}" type="parTrans" cxnId="{47216E1B-7009-465D-8B9B-6EA316FA0583}">
      <dgm:prSet/>
      <dgm:spPr/>
      <dgm:t>
        <a:bodyPr/>
        <a:lstStyle/>
        <a:p>
          <a:endParaRPr lang="es-ES" sz="2000"/>
        </a:p>
      </dgm:t>
    </dgm:pt>
    <dgm:pt modelId="{E98CB094-685A-4C12-82FE-2200A05ABBBA}" type="sibTrans" cxnId="{47216E1B-7009-465D-8B9B-6EA316FA0583}">
      <dgm:prSet/>
      <dgm:spPr/>
      <dgm:t>
        <a:bodyPr/>
        <a:lstStyle/>
        <a:p>
          <a:endParaRPr lang="es-ES" sz="2000"/>
        </a:p>
      </dgm:t>
    </dgm:pt>
    <dgm:pt modelId="{85736D80-71FC-4147-81DD-D79D00357A84}">
      <dgm:prSet custT="1"/>
      <dgm:spPr/>
      <dgm:t>
        <a:bodyPr/>
        <a:lstStyle/>
        <a:p>
          <a:r>
            <a:rPr lang="es-CL" sz="2000" b="1" dirty="0"/>
            <a:t>+ nuevos productos y servicios al ciudadano (Kiosco)</a:t>
          </a:r>
          <a:endParaRPr lang="es-CL" sz="1800" dirty="0"/>
        </a:p>
      </dgm:t>
    </dgm:pt>
    <dgm:pt modelId="{4FDA6485-A116-4DB3-83F4-DB59A780B7F6}" type="parTrans" cxnId="{7DBFDB7B-611F-45C2-BA94-899D01DA7ED4}">
      <dgm:prSet/>
      <dgm:spPr/>
      <dgm:t>
        <a:bodyPr/>
        <a:lstStyle/>
        <a:p>
          <a:endParaRPr lang="es-ES" sz="2000"/>
        </a:p>
      </dgm:t>
    </dgm:pt>
    <dgm:pt modelId="{D9074BB0-C333-41E3-B6C1-8F01EA0FA347}" type="sibTrans" cxnId="{7DBFDB7B-611F-45C2-BA94-899D01DA7ED4}">
      <dgm:prSet/>
      <dgm:spPr/>
      <dgm:t>
        <a:bodyPr/>
        <a:lstStyle/>
        <a:p>
          <a:endParaRPr lang="es-ES" sz="2000"/>
        </a:p>
      </dgm:t>
    </dgm:pt>
    <dgm:pt modelId="{2B2592A1-84F8-445A-8568-8066DCD885D3}" type="pres">
      <dgm:prSet presAssocID="{C8615F0A-745B-4D63-84D7-511A35071827}" presName="Name0" presStyleCnt="0">
        <dgm:presLayoutVars>
          <dgm:chMax val="7"/>
          <dgm:chPref val="7"/>
          <dgm:dir/>
        </dgm:presLayoutVars>
      </dgm:prSet>
      <dgm:spPr/>
    </dgm:pt>
    <dgm:pt modelId="{AE9FDB33-145F-4898-BDB5-9D192251BA6C}" type="pres">
      <dgm:prSet presAssocID="{C8615F0A-745B-4D63-84D7-511A35071827}" presName="Name1" presStyleCnt="0"/>
      <dgm:spPr/>
    </dgm:pt>
    <dgm:pt modelId="{33D0CD2B-1973-499A-849B-DDF58AC6310A}" type="pres">
      <dgm:prSet presAssocID="{C8615F0A-745B-4D63-84D7-511A35071827}" presName="cycle" presStyleCnt="0"/>
      <dgm:spPr/>
    </dgm:pt>
    <dgm:pt modelId="{C7ACA989-FDEA-4659-96A2-C18366618402}" type="pres">
      <dgm:prSet presAssocID="{C8615F0A-745B-4D63-84D7-511A35071827}" presName="srcNode" presStyleLbl="node1" presStyleIdx="0" presStyleCnt="5"/>
      <dgm:spPr/>
    </dgm:pt>
    <dgm:pt modelId="{676BF0CF-8457-497E-B3A3-6FCE05010D0A}" type="pres">
      <dgm:prSet presAssocID="{C8615F0A-745B-4D63-84D7-511A35071827}" presName="conn" presStyleLbl="parChTrans1D2" presStyleIdx="0" presStyleCnt="1"/>
      <dgm:spPr/>
    </dgm:pt>
    <dgm:pt modelId="{C7DBFB74-326D-478D-8E46-4F00E0A0C20A}" type="pres">
      <dgm:prSet presAssocID="{C8615F0A-745B-4D63-84D7-511A35071827}" presName="extraNode" presStyleLbl="node1" presStyleIdx="0" presStyleCnt="5"/>
      <dgm:spPr/>
    </dgm:pt>
    <dgm:pt modelId="{C453D6B4-9849-45B0-A0A8-B8DBC6C74278}" type="pres">
      <dgm:prSet presAssocID="{C8615F0A-745B-4D63-84D7-511A35071827}" presName="dstNode" presStyleLbl="node1" presStyleIdx="0" presStyleCnt="5"/>
      <dgm:spPr/>
    </dgm:pt>
    <dgm:pt modelId="{E9E6D1E9-C48C-424F-A7B1-D18C01857EF1}" type="pres">
      <dgm:prSet presAssocID="{B7BACF12-F6B9-41AB-B2D3-A6C986F8799C}" presName="text_1" presStyleLbl="node1" presStyleIdx="0" presStyleCnt="5">
        <dgm:presLayoutVars>
          <dgm:bulletEnabled val="1"/>
        </dgm:presLayoutVars>
      </dgm:prSet>
      <dgm:spPr/>
    </dgm:pt>
    <dgm:pt modelId="{F121F153-7292-4C2A-9BF9-41EF1677406E}" type="pres">
      <dgm:prSet presAssocID="{B7BACF12-F6B9-41AB-B2D3-A6C986F8799C}" presName="accent_1" presStyleCnt="0"/>
      <dgm:spPr/>
    </dgm:pt>
    <dgm:pt modelId="{8AD49D71-ED78-40CF-A1DF-9634FEFDF281}" type="pres">
      <dgm:prSet presAssocID="{B7BACF12-F6B9-41AB-B2D3-A6C986F8799C}" presName="accentRepeatNode" presStyleLbl="solidFgAcc1" presStyleIdx="0" presStyleCnt="5"/>
      <dgm:spPr/>
    </dgm:pt>
    <dgm:pt modelId="{3C035733-01FA-4904-93E6-90D96A2D3F00}" type="pres">
      <dgm:prSet presAssocID="{A0D0A2B3-727C-458C-A313-1AD96E28AC53}" presName="text_2" presStyleLbl="node1" presStyleIdx="1" presStyleCnt="5">
        <dgm:presLayoutVars>
          <dgm:bulletEnabled val="1"/>
        </dgm:presLayoutVars>
      </dgm:prSet>
      <dgm:spPr/>
    </dgm:pt>
    <dgm:pt modelId="{BD9C5CF3-30F8-4AC7-9E3F-156AE5DF1E76}" type="pres">
      <dgm:prSet presAssocID="{A0D0A2B3-727C-458C-A313-1AD96E28AC53}" presName="accent_2" presStyleCnt="0"/>
      <dgm:spPr/>
    </dgm:pt>
    <dgm:pt modelId="{70B5E28B-DE35-4695-8FA8-C35EC196E88B}" type="pres">
      <dgm:prSet presAssocID="{A0D0A2B3-727C-458C-A313-1AD96E28AC53}" presName="accentRepeatNode" presStyleLbl="solidFgAcc1" presStyleIdx="1" presStyleCnt="5"/>
      <dgm:spPr/>
    </dgm:pt>
    <dgm:pt modelId="{E66C572D-856A-4648-A573-04FED3D58DA8}" type="pres">
      <dgm:prSet presAssocID="{AECE6624-18D2-463F-987E-B9F65A4D7613}" presName="text_3" presStyleLbl="node1" presStyleIdx="2" presStyleCnt="5">
        <dgm:presLayoutVars>
          <dgm:bulletEnabled val="1"/>
        </dgm:presLayoutVars>
      </dgm:prSet>
      <dgm:spPr/>
    </dgm:pt>
    <dgm:pt modelId="{60D000AB-493C-4AAC-9F22-6A6819E2D87F}" type="pres">
      <dgm:prSet presAssocID="{AECE6624-18D2-463F-987E-B9F65A4D7613}" presName="accent_3" presStyleCnt="0"/>
      <dgm:spPr/>
    </dgm:pt>
    <dgm:pt modelId="{2EA6EACC-5FC3-4F8D-898F-8E266FB40D2B}" type="pres">
      <dgm:prSet presAssocID="{AECE6624-18D2-463F-987E-B9F65A4D7613}" presName="accentRepeatNode" presStyleLbl="solidFgAcc1" presStyleIdx="2" presStyleCnt="5"/>
      <dgm:spPr/>
    </dgm:pt>
    <dgm:pt modelId="{7573369B-46F6-4D29-88B3-3C4A375FB6F1}" type="pres">
      <dgm:prSet presAssocID="{A3510033-1FFE-4F2B-9E43-F1042AFE5D85}" presName="text_4" presStyleLbl="node1" presStyleIdx="3" presStyleCnt="5">
        <dgm:presLayoutVars>
          <dgm:bulletEnabled val="1"/>
        </dgm:presLayoutVars>
      </dgm:prSet>
      <dgm:spPr/>
    </dgm:pt>
    <dgm:pt modelId="{76E90529-9A1C-44AE-954C-3DDF2348B48A}" type="pres">
      <dgm:prSet presAssocID="{A3510033-1FFE-4F2B-9E43-F1042AFE5D85}" presName="accent_4" presStyleCnt="0"/>
      <dgm:spPr/>
    </dgm:pt>
    <dgm:pt modelId="{16E2DE78-BF8C-4335-92AD-0CA32A227AD3}" type="pres">
      <dgm:prSet presAssocID="{A3510033-1FFE-4F2B-9E43-F1042AFE5D85}" presName="accentRepeatNode" presStyleLbl="solidFgAcc1" presStyleIdx="3" presStyleCnt="5"/>
      <dgm:spPr/>
    </dgm:pt>
    <dgm:pt modelId="{EA0346FD-86D6-407B-8CED-08099B16C9E9}" type="pres">
      <dgm:prSet presAssocID="{85736D80-71FC-4147-81DD-D79D00357A84}" presName="text_5" presStyleLbl="node1" presStyleIdx="4" presStyleCnt="5">
        <dgm:presLayoutVars>
          <dgm:bulletEnabled val="1"/>
        </dgm:presLayoutVars>
      </dgm:prSet>
      <dgm:spPr/>
    </dgm:pt>
    <dgm:pt modelId="{E3749B3F-010A-420B-8392-24ED33FCD3CB}" type="pres">
      <dgm:prSet presAssocID="{85736D80-71FC-4147-81DD-D79D00357A84}" presName="accent_5" presStyleCnt="0"/>
      <dgm:spPr/>
    </dgm:pt>
    <dgm:pt modelId="{762279E4-CC9F-405F-9741-58CC4772151C}" type="pres">
      <dgm:prSet presAssocID="{85736D80-71FC-4147-81DD-D79D00357A84}" presName="accentRepeatNode" presStyleLbl="solidFgAcc1" presStyleIdx="4" presStyleCnt="5"/>
      <dgm:spPr/>
    </dgm:pt>
  </dgm:ptLst>
  <dgm:cxnLst>
    <dgm:cxn modelId="{A05C1D12-BB36-4B22-95F2-E7DE4D196CB8}" srcId="{C8615F0A-745B-4D63-84D7-511A35071827}" destId="{B7BACF12-F6B9-41AB-B2D3-A6C986F8799C}" srcOrd="0" destOrd="0" parTransId="{525EFD3F-A223-405F-9F14-7DB75F73E611}" sibTransId="{BB9CF024-EA88-4576-B796-4B19A02779A9}"/>
    <dgm:cxn modelId="{47216E1B-7009-465D-8B9B-6EA316FA0583}" srcId="{C8615F0A-745B-4D63-84D7-511A35071827}" destId="{A3510033-1FFE-4F2B-9E43-F1042AFE5D85}" srcOrd="3" destOrd="0" parTransId="{DBC3BC7D-CFCA-4C7E-947D-9402C63B68E0}" sibTransId="{E98CB094-685A-4C12-82FE-2200A05ABBBA}"/>
    <dgm:cxn modelId="{206C9460-36B8-4EE5-863C-B206064643FC}" type="presOf" srcId="{B7BACF12-F6B9-41AB-B2D3-A6C986F8799C}" destId="{E9E6D1E9-C48C-424F-A7B1-D18C01857EF1}" srcOrd="0" destOrd="0" presId="urn:microsoft.com/office/officeart/2008/layout/VerticalCurvedList"/>
    <dgm:cxn modelId="{F72F1343-A63F-42BA-B164-F9D3D263D733}" srcId="{C8615F0A-745B-4D63-84D7-511A35071827}" destId="{AECE6624-18D2-463F-987E-B9F65A4D7613}" srcOrd="2" destOrd="0" parTransId="{C2A3537D-8AC6-420F-9E8A-074EE837CE88}" sibTransId="{5AC2CB7B-C8C1-4C3B-97B9-94BC0CCE59BC}"/>
    <dgm:cxn modelId="{4B79FF43-F5A3-40E5-834F-BFBB63F70093}" type="presOf" srcId="{A3510033-1FFE-4F2B-9E43-F1042AFE5D85}" destId="{7573369B-46F6-4D29-88B3-3C4A375FB6F1}" srcOrd="0" destOrd="0" presId="urn:microsoft.com/office/officeart/2008/layout/VerticalCurvedList"/>
    <dgm:cxn modelId="{386EC24D-6397-448C-8D46-C7904E30D83A}" type="presOf" srcId="{AECE6624-18D2-463F-987E-B9F65A4D7613}" destId="{E66C572D-856A-4648-A573-04FED3D58DA8}" srcOrd="0" destOrd="0" presId="urn:microsoft.com/office/officeart/2008/layout/VerticalCurvedList"/>
    <dgm:cxn modelId="{BC4B2F77-EF46-46F1-ACF0-29F5594BC87C}" type="presOf" srcId="{C8615F0A-745B-4D63-84D7-511A35071827}" destId="{2B2592A1-84F8-445A-8568-8066DCD885D3}" srcOrd="0" destOrd="0" presId="urn:microsoft.com/office/officeart/2008/layout/VerticalCurvedList"/>
    <dgm:cxn modelId="{7DBFDB7B-611F-45C2-BA94-899D01DA7ED4}" srcId="{C8615F0A-745B-4D63-84D7-511A35071827}" destId="{85736D80-71FC-4147-81DD-D79D00357A84}" srcOrd="4" destOrd="0" parTransId="{4FDA6485-A116-4DB3-83F4-DB59A780B7F6}" sibTransId="{D9074BB0-C333-41E3-B6C1-8F01EA0FA347}"/>
    <dgm:cxn modelId="{9858959D-A0AC-417B-AAC0-A6F2E0BB7058}" srcId="{C8615F0A-745B-4D63-84D7-511A35071827}" destId="{A0D0A2B3-727C-458C-A313-1AD96E28AC53}" srcOrd="1" destOrd="0" parTransId="{81F09B46-1993-4AA5-B394-736DF45C81C9}" sibTransId="{5BD78329-F6E6-4D68-8856-6CFD2C68F2F1}"/>
    <dgm:cxn modelId="{E20576A6-B3C7-45D3-9B50-52475B61D9A7}" type="presOf" srcId="{BB9CF024-EA88-4576-B796-4B19A02779A9}" destId="{676BF0CF-8457-497E-B3A3-6FCE05010D0A}" srcOrd="0" destOrd="0" presId="urn:microsoft.com/office/officeart/2008/layout/VerticalCurvedList"/>
    <dgm:cxn modelId="{3A7E27A8-BB66-4C31-BE09-07D09B12E2A1}" type="presOf" srcId="{85736D80-71FC-4147-81DD-D79D00357A84}" destId="{EA0346FD-86D6-407B-8CED-08099B16C9E9}" srcOrd="0" destOrd="0" presId="urn:microsoft.com/office/officeart/2008/layout/VerticalCurvedList"/>
    <dgm:cxn modelId="{E1776EEE-10C1-403F-8665-0E96222FCB11}" type="presOf" srcId="{A0D0A2B3-727C-458C-A313-1AD96E28AC53}" destId="{3C035733-01FA-4904-93E6-90D96A2D3F00}" srcOrd="0" destOrd="0" presId="urn:microsoft.com/office/officeart/2008/layout/VerticalCurvedList"/>
    <dgm:cxn modelId="{EC2201DE-56C8-4EB5-848D-10EB19BF8022}" type="presParOf" srcId="{2B2592A1-84F8-445A-8568-8066DCD885D3}" destId="{AE9FDB33-145F-4898-BDB5-9D192251BA6C}" srcOrd="0" destOrd="0" presId="urn:microsoft.com/office/officeart/2008/layout/VerticalCurvedList"/>
    <dgm:cxn modelId="{EB36951B-F39F-467C-BF0F-50A52FC1AC70}" type="presParOf" srcId="{AE9FDB33-145F-4898-BDB5-9D192251BA6C}" destId="{33D0CD2B-1973-499A-849B-DDF58AC6310A}" srcOrd="0" destOrd="0" presId="urn:microsoft.com/office/officeart/2008/layout/VerticalCurvedList"/>
    <dgm:cxn modelId="{D52ABFBB-A659-42A9-82FF-2AF66D8D39DE}" type="presParOf" srcId="{33D0CD2B-1973-499A-849B-DDF58AC6310A}" destId="{C7ACA989-FDEA-4659-96A2-C18366618402}" srcOrd="0" destOrd="0" presId="urn:microsoft.com/office/officeart/2008/layout/VerticalCurvedList"/>
    <dgm:cxn modelId="{D1BB27E9-21E0-4414-8BBE-C89A9D6ECFA1}" type="presParOf" srcId="{33D0CD2B-1973-499A-849B-DDF58AC6310A}" destId="{676BF0CF-8457-497E-B3A3-6FCE05010D0A}" srcOrd="1" destOrd="0" presId="urn:microsoft.com/office/officeart/2008/layout/VerticalCurvedList"/>
    <dgm:cxn modelId="{E32D7E2E-264C-457A-AB56-BE0E11D6D81E}" type="presParOf" srcId="{33D0CD2B-1973-499A-849B-DDF58AC6310A}" destId="{C7DBFB74-326D-478D-8E46-4F00E0A0C20A}" srcOrd="2" destOrd="0" presId="urn:microsoft.com/office/officeart/2008/layout/VerticalCurvedList"/>
    <dgm:cxn modelId="{5E941D82-4980-46E5-8607-0F2535ADCBA2}" type="presParOf" srcId="{33D0CD2B-1973-499A-849B-DDF58AC6310A}" destId="{C453D6B4-9849-45B0-A0A8-B8DBC6C74278}" srcOrd="3" destOrd="0" presId="urn:microsoft.com/office/officeart/2008/layout/VerticalCurvedList"/>
    <dgm:cxn modelId="{B88FC347-506C-4556-8E36-F03E732A41F4}" type="presParOf" srcId="{AE9FDB33-145F-4898-BDB5-9D192251BA6C}" destId="{E9E6D1E9-C48C-424F-A7B1-D18C01857EF1}" srcOrd="1" destOrd="0" presId="urn:microsoft.com/office/officeart/2008/layout/VerticalCurvedList"/>
    <dgm:cxn modelId="{63A33D89-5FA2-40CE-9E5B-7A55ACFEBC77}" type="presParOf" srcId="{AE9FDB33-145F-4898-BDB5-9D192251BA6C}" destId="{F121F153-7292-4C2A-9BF9-41EF1677406E}" srcOrd="2" destOrd="0" presId="urn:microsoft.com/office/officeart/2008/layout/VerticalCurvedList"/>
    <dgm:cxn modelId="{3FB29A08-5BC7-414E-BF32-EB7CB99B0C6B}" type="presParOf" srcId="{F121F153-7292-4C2A-9BF9-41EF1677406E}" destId="{8AD49D71-ED78-40CF-A1DF-9634FEFDF281}" srcOrd="0" destOrd="0" presId="urn:microsoft.com/office/officeart/2008/layout/VerticalCurvedList"/>
    <dgm:cxn modelId="{BD68ACEC-AD79-40F9-9ACF-17323CFA3D87}" type="presParOf" srcId="{AE9FDB33-145F-4898-BDB5-9D192251BA6C}" destId="{3C035733-01FA-4904-93E6-90D96A2D3F00}" srcOrd="3" destOrd="0" presId="urn:microsoft.com/office/officeart/2008/layout/VerticalCurvedList"/>
    <dgm:cxn modelId="{3E4B4139-325A-4C5A-85C3-54EC282E0D7D}" type="presParOf" srcId="{AE9FDB33-145F-4898-BDB5-9D192251BA6C}" destId="{BD9C5CF3-30F8-4AC7-9E3F-156AE5DF1E76}" srcOrd="4" destOrd="0" presId="urn:microsoft.com/office/officeart/2008/layout/VerticalCurvedList"/>
    <dgm:cxn modelId="{79A84D44-BACB-44DA-90E5-A3971C453F7D}" type="presParOf" srcId="{BD9C5CF3-30F8-4AC7-9E3F-156AE5DF1E76}" destId="{70B5E28B-DE35-4695-8FA8-C35EC196E88B}" srcOrd="0" destOrd="0" presId="urn:microsoft.com/office/officeart/2008/layout/VerticalCurvedList"/>
    <dgm:cxn modelId="{21B30CF7-1AE9-4F11-9EAF-9C5A3271EEE4}" type="presParOf" srcId="{AE9FDB33-145F-4898-BDB5-9D192251BA6C}" destId="{E66C572D-856A-4648-A573-04FED3D58DA8}" srcOrd="5" destOrd="0" presId="urn:microsoft.com/office/officeart/2008/layout/VerticalCurvedList"/>
    <dgm:cxn modelId="{FA7E3D76-8D69-41FC-ABC9-7AA1BA2858C2}" type="presParOf" srcId="{AE9FDB33-145F-4898-BDB5-9D192251BA6C}" destId="{60D000AB-493C-4AAC-9F22-6A6819E2D87F}" srcOrd="6" destOrd="0" presId="urn:microsoft.com/office/officeart/2008/layout/VerticalCurvedList"/>
    <dgm:cxn modelId="{A12D651B-6477-4CAD-BFBF-8BD21F61533F}" type="presParOf" srcId="{60D000AB-493C-4AAC-9F22-6A6819E2D87F}" destId="{2EA6EACC-5FC3-4F8D-898F-8E266FB40D2B}" srcOrd="0" destOrd="0" presId="urn:microsoft.com/office/officeart/2008/layout/VerticalCurvedList"/>
    <dgm:cxn modelId="{614173E0-D972-4D09-838B-7FB4E4C9C8BB}" type="presParOf" srcId="{AE9FDB33-145F-4898-BDB5-9D192251BA6C}" destId="{7573369B-46F6-4D29-88B3-3C4A375FB6F1}" srcOrd="7" destOrd="0" presId="urn:microsoft.com/office/officeart/2008/layout/VerticalCurvedList"/>
    <dgm:cxn modelId="{77994B87-455D-4A2D-A420-F1980E915806}" type="presParOf" srcId="{AE9FDB33-145F-4898-BDB5-9D192251BA6C}" destId="{76E90529-9A1C-44AE-954C-3DDF2348B48A}" srcOrd="8" destOrd="0" presId="urn:microsoft.com/office/officeart/2008/layout/VerticalCurvedList"/>
    <dgm:cxn modelId="{38C590A5-6A24-44AD-9837-D5B960C2E05C}" type="presParOf" srcId="{76E90529-9A1C-44AE-954C-3DDF2348B48A}" destId="{16E2DE78-BF8C-4335-92AD-0CA32A227AD3}" srcOrd="0" destOrd="0" presId="urn:microsoft.com/office/officeart/2008/layout/VerticalCurvedList"/>
    <dgm:cxn modelId="{5099872B-85FF-45EA-8FCA-46C634064A27}" type="presParOf" srcId="{AE9FDB33-145F-4898-BDB5-9D192251BA6C}" destId="{EA0346FD-86D6-407B-8CED-08099B16C9E9}" srcOrd="9" destOrd="0" presId="urn:microsoft.com/office/officeart/2008/layout/VerticalCurvedList"/>
    <dgm:cxn modelId="{588BCA68-CC8B-44A4-A8B3-86222C1054AB}" type="presParOf" srcId="{AE9FDB33-145F-4898-BDB5-9D192251BA6C}" destId="{E3749B3F-010A-420B-8392-24ED33FCD3CB}" srcOrd="10" destOrd="0" presId="urn:microsoft.com/office/officeart/2008/layout/VerticalCurvedList"/>
    <dgm:cxn modelId="{D5BCF8EF-3E14-4BB4-8A43-49AE40DAD06E}" type="presParOf" srcId="{E3749B3F-010A-420B-8392-24ED33FCD3CB}" destId="{762279E4-CC9F-405F-9741-58CC4772151C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5428438-1943-4D9C-93BE-53307981D3E6}">
      <dsp:nvSpPr>
        <dsp:cNvPr id="0" name=""/>
        <dsp:cNvSpPr/>
      </dsp:nvSpPr>
      <dsp:spPr>
        <a:xfrm>
          <a:off x="0" y="343351"/>
          <a:ext cx="3048000" cy="210105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36559" tIns="479044" rIns="236559" bIns="163576" numCol="1" spcCol="1270" anchor="t" anchorCtr="0">
          <a:noAutofit/>
        </a:bodyPr>
        <a:lstStyle/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CL" sz="2300" kern="1200" dirty="0"/>
            <a:t>Instalaciones</a:t>
          </a:r>
          <a:endParaRPr lang="es-ES" sz="2300" kern="1200" dirty="0"/>
        </a:p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CL" sz="2300" kern="1200" dirty="0"/>
            <a:t>Operaciones</a:t>
          </a:r>
          <a:endParaRPr lang="es-ES" sz="2300" kern="1200" dirty="0"/>
        </a:p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CL" sz="2300" kern="1200" dirty="0"/>
            <a:t>Productos</a:t>
          </a:r>
          <a:endParaRPr lang="es-ES" sz="2300" kern="1200" dirty="0"/>
        </a:p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CL" sz="2300" kern="1200" dirty="0"/>
            <a:t>Suministro</a:t>
          </a:r>
          <a:endParaRPr lang="es-ES" sz="2300" kern="1200" dirty="0"/>
        </a:p>
      </dsp:txBody>
      <dsp:txXfrm>
        <a:off x="0" y="343351"/>
        <a:ext cx="3048000" cy="2101050"/>
      </dsp:txXfrm>
    </dsp:sp>
    <dsp:sp modelId="{5582D341-118E-4F4A-988A-6D5AE22146E4}">
      <dsp:nvSpPr>
        <dsp:cNvPr id="0" name=""/>
        <dsp:cNvSpPr/>
      </dsp:nvSpPr>
      <dsp:spPr>
        <a:xfrm>
          <a:off x="152400" y="3870"/>
          <a:ext cx="2133600" cy="678960"/>
        </a:xfrm>
        <a:prstGeom prst="roundRect">
          <a:avLst/>
        </a:prstGeom>
        <a:solidFill>
          <a:srgbClr val="FF0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645" tIns="0" rIns="80645" bIns="0" numCol="1" spcCol="1270" anchor="ctr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L" sz="2800" kern="1200" dirty="0"/>
            <a:t>Seguridad</a:t>
          </a:r>
          <a:endParaRPr lang="es-ES" sz="2800" kern="1200" dirty="0"/>
        </a:p>
      </dsp:txBody>
      <dsp:txXfrm>
        <a:off x="185544" y="37014"/>
        <a:ext cx="2067312" cy="61267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5428438-1943-4D9C-93BE-53307981D3E6}">
      <dsp:nvSpPr>
        <dsp:cNvPr id="0" name=""/>
        <dsp:cNvSpPr/>
      </dsp:nvSpPr>
      <dsp:spPr>
        <a:xfrm>
          <a:off x="0" y="343351"/>
          <a:ext cx="3048000" cy="210105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36559" tIns="479044" rIns="236559" bIns="163576" numCol="1" spcCol="1270" anchor="t" anchorCtr="0">
          <a:noAutofit/>
        </a:bodyPr>
        <a:lstStyle/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CL" sz="2300" kern="1200" dirty="0"/>
            <a:t>Del Energético</a:t>
          </a:r>
          <a:endParaRPr lang="es-ES" sz="2300" kern="1200" dirty="0"/>
        </a:p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CL" sz="2300" kern="1200" dirty="0"/>
            <a:t>Del Servicio</a:t>
          </a:r>
          <a:endParaRPr lang="es-ES" sz="2300" kern="1200" dirty="0"/>
        </a:p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s-ES" sz="2300" kern="1200" dirty="0"/>
        </a:p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s-ES" sz="2300" kern="1200" dirty="0"/>
        </a:p>
      </dsp:txBody>
      <dsp:txXfrm>
        <a:off x="0" y="343351"/>
        <a:ext cx="3048000" cy="2101050"/>
      </dsp:txXfrm>
    </dsp:sp>
    <dsp:sp modelId="{5582D341-118E-4F4A-988A-6D5AE22146E4}">
      <dsp:nvSpPr>
        <dsp:cNvPr id="0" name=""/>
        <dsp:cNvSpPr/>
      </dsp:nvSpPr>
      <dsp:spPr>
        <a:xfrm>
          <a:off x="152400" y="3870"/>
          <a:ext cx="2133600" cy="678960"/>
        </a:xfrm>
        <a:prstGeom prst="roundRect">
          <a:avLst/>
        </a:prstGeom>
        <a:solidFill>
          <a:srgbClr val="FF0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645" tIns="0" rIns="80645" bIns="0" numCol="1" spcCol="1270" anchor="ctr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L" sz="2800" kern="1200" dirty="0"/>
            <a:t>Calidad</a:t>
          </a:r>
          <a:endParaRPr lang="es-ES" sz="2800" kern="1200" dirty="0"/>
        </a:p>
      </dsp:txBody>
      <dsp:txXfrm>
        <a:off x="185544" y="37014"/>
        <a:ext cx="2067312" cy="612672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183C34C-F182-4BC3-A2E8-3C478B546DA7}">
      <dsp:nvSpPr>
        <dsp:cNvPr id="0" name=""/>
        <dsp:cNvSpPr/>
      </dsp:nvSpPr>
      <dsp:spPr>
        <a:xfrm>
          <a:off x="0" y="242032"/>
          <a:ext cx="7128792" cy="277200"/>
        </a:xfrm>
        <a:prstGeom prst="rect">
          <a:avLst/>
        </a:prstGeom>
        <a:solidFill>
          <a:schemeClr val="lt1"/>
        </a:solidFill>
        <a:ln w="25400" cap="flat" cmpd="sng" algn="ctr">
          <a:solidFill>
            <a:schemeClr val="accent1"/>
          </a:solidFill>
          <a:prstDash val="solid"/>
        </a:ln>
        <a:effectLst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</dsp:sp>
    <dsp:sp modelId="{17A4E68D-9481-4021-9ED0-DAE84E957706}">
      <dsp:nvSpPr>
        <dsp:cNvPr id="0" name=""/>
        <dsp:cNvSpPr/>
      </dsp:nvSpPr>
      <dsp:spPr>
        <a:xfrm>
          <a:off x="356439" y="79672"/>
          <a:ext cx="4990154" cy="324720"/>
        </a:xfrm>
        <a:prstGeom prst="roundRect">
          <a:avLst/>
        </a:prstGeom>
        <a:solidFill>
          <a:srgbClr val="00B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8616" tIns="0" rIns="188616" bIns="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L" sz="1800" b="0" kern="1200" dirty="0">
              <a:latin typeface="+mn-lt"/>
            </a:rPr>
            <a:t>Atención de Solicitudes</a:t>
          </a:r>
          <a:endParaRPr lang="es-ES" sz="1800" b="0" kern="1200" dirty="0">
            <a:latin typeface="+mn-lt"/>
          </a:endParaRPr>
        </a:p>
      </dsp:txBody>
      <dsp:txXfrm>
        <a:off x="372291" y="95524"/>
        <a:ext cx="4958450" cy="293016"/>
      </dsp:txXfrm>
    </dsp:sp>
    <dsp:sp modelId="{D9D92595-F79F-4527-9650-BA8171B9C5F3}">
      <dsp:nvSpPr>
        <dsp:cNvPr id="0" name=""/>
        <dsp:cNvSpPr/>
      </dsp:nvSpPr>
      <dsp:spPr>
        <a:xfrm>
          <a:off x="0" y="740992"/>
          <a:ext cx="7128792" cy="277200"/>
        </a:xfrm>
        <a:prstGeom prst="rect">
          <a:avLst/>
        </a:prstGeom>
        <a:solidFill>
          <a:schemeClr val="lt1"/>
        </a:solidFill>
        <a:ln w="25400" cap="flat" cmpd="sng" algn="ctr">
          <a:solidFill>
            <a:schemeClr val="accent1"/>
          </a:solidFill>
          <a:prstDash val="solid"/>
        </a:ln>
        <a:effectLst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</dsp:sp>
    <dsp:sp modelId="{826834BF-94D5-47B2-B895-A88E796F544F}">
      <dsp:nvSpPr>
        <dsp:cNvPr id="0" name=""/>
        <dsp:cNvSpPr/>
      </dsp:nvSpPr>
      <dsp:spPr>
        <a:xfrm>
          <a:off x="356439" y="578632"/>
          <a:ext cx="4990154" cy="3247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8616" tIns="0" rIns="188616" bIns="0" numCol="1" spcCol="1270" anchor="ctr" anchorCtr="0">
          <a:noAutofit/>
        </a:bodyPr>
        <a:lstStyle/>
        <a:p>
          <a:pPr marL="0" marR="0" lvl="0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s-CL" sz="1800" kern="1200" dirty="0">
              <a:latin typeface="+mn-lt"/>
            </a:rPr>
            <a:t>Concesiones  Eléctricas y Gas</a:t>
          </a:r>
          <a:endParaRPr lang="es-ES" sz="1800" kern="1200" dirty="0">
            <a:latin typeface="+mn-lt"/>
          </a:endParaRPr>
        </a:p>
      </dsp:txBody>
      <dsp:txXfrm>
        <a:off x="372291" y="594484"/>
        <a:ext cx="4958450" cy="293016"/>
      </dsp:txXfrm>
    </dsp:sp>
    <dsp:sp modelId="{87985475-3D9A-4B20-B40B-817FF04B6CF7}">
      <dsp:nvSpPr>
        <dsp:cNvPr id="0" name=""/>
        <dsp:cNvSpPr/>
      </dsp:nvSpPr>
      <dsp:spPr>
        <a:xfrm>
          <a:off x="0" y="1239952"/>
          <a:ext cx="7128792" cy="277200"/>
        </a:xfrm>
        <a:prstGeom prst="rect">
          <a:avLst/>
        </a:prstGeom>
        <a:solidFill>
          <a:schemeClr val="lt1"/>
        </a:solidFill>
        <a:ln w="25400" cap="flat" cmpd="sng" algn="ctr">
          <a:solidFill>
            <a:schemeClr val="accent1"/>
          </a:solidFill>
          <a:prstDash val="solid"/>
        </a:ln>
        <a:effectLst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</dsp:sp>
    <dsp:sp modelId="{0DAA594C-41AF-45D4-AE1A-9AC873CD8015}">
      <dsp:nvSpPr>
        <dsp:cNvPr id="0" name=""/>
        <dsp:cNvSpPr/>
      </dsp:nvSpPr>
      <dsp:spPr>
        <a:xfrm>
          <a:off x="356439" y="1077592"/>
          <a:ext cx="4990154" cy="3247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8616" tIns="0" rIns="188616" bIns="0" numCol="1" spcCol="1270" anchor="ctr" anchorCtr="0">
          <a:noAutofit/>
        </a:bodyPr>
        <a:lstStyle/>
        <a:p>
          <a:pPr marL="0" marR="0" lvl="0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s-CL" sz="1800" kern="1200" dirty="0">
              <a:latin typeface="+mn-lt"/>
            </a:rPr>
            <a:t>Contabilidad Regulatoria</a:t>
          </a:r>
          <a:endParaRPr lang="es-ES" sz="1800" kern="1200" dirty="0">
            <a:latin typeface="+mn-lt"/>
          </a:endParaRPr>
        </a:p>
      </dsp:txBody>
      <dsp:txXfrm>
        <a:off x="372291" y="1093444"/>
        <a:ext cx="4958450" cy="293016"/>
      </dsp:txXfrm>
    </dsp:sp>
    <dsp:sp modelId="{E589F545-2D6A-42E6-83E3-40C6FE0D8343}">
      <dsp:nvSpPr>
        <dsp:cNvPr id="0" name=""/>
        <dsp:cNvSpPr/>
      </dsp:nvSpPr>
      <dsp:spPr>
        <a:xfrm>
          <a:off x="0" y="1738912"/>
          <a:ext cx="7128792" cy="277200"/>
        </a:xfrm>
        <a:prstGeom prst="rect">
          <a:avLst/>
        </a:prstGeom>
        <a:solidFill>
          <a:schemeClr val="lt1"/>
        </a:solidFill>
        <a:ln w="25400" cap="flat" cmpd="sng" algn="ctr">
          <a:solidFill>
            <a:schemeClr val="accent1"/>
          </a:solidFill>
          <a:prstDash val="solid"/>
        </a:ln>
        <a:effectLst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</dsp:sp>
    <dsp:sp modelId="{392DA939-EBE4-46D3-8650-49B724B3D17D}">
      <dsp:nvSpPr>
        <dsp:cNvPr id="0" name=""/>
        <dsp:cNvSpPr/>
      </dsp:nvSpPr>
      <dsp:spPr>
        <a:xfrm>
          <a:off x="356439" y="1576552"/>
          <a:ext cx="4990154" cy="3247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8616" tIns="0" rIns="188616" bIns="0" numCol="1" spcCol="1270" anchor="ctr" anchorCtr="0">
          <a:noAutofit/>
        </a:bodyPr>
        <a:lstStyle/>
        <a:p>
          <a:pPr marL="0" marR="0" lvl="0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s-CL" sz="1800" kern="1200" dirty="0">
              <a:latin typeface="+mn-lt"/>
            </a:rPr>
            <a:t>Etiquetado Eficiencia energética</a:t>
          </a:r>
          <a:endParaRPr lang="es-ES" sz="1800" kern="1200" dirty="0">
            <a:latin typeface="+mn-lt"/>
          </a:endParaRPr>
        </a:p>
      </dsp:txBody>
      <dsp:txXfrm>
        <a:off x="372291" y="1592404"/>
        <a:ext cx="4958450" cy="293016"/>
      </dsp:txXfrm>
    </dsp:sp>
    <dsp:sp modelId="{526D2CE3-5890-4539-86AE-A5C5E8F1DDF2}">
      <dsp:nvSpPr>
        <dsp:cNvPr id="0" name=""/>
        <dsp:cNvSpPr/>
      </dsp:nvSpPr>
      <dsp:spPr>
        <a:xfrm>
          <a:off x="0" y="2237872"/>
          <a:ext cx="7128792" cy="277200"/>
        </a:xfrm>
        <a:prstGeom prst="rect">
          <a:avLst/>
        </a:prstGeom>
        <a:solidFill>
          <a:schemeClr val="lt1"/>
        </a:solidFill>
        <a:ln w="25400" cap="flat" cmpd="sng" algn="ctr">
          <a:solidFill>
            <a:schemeClr val="accent1"/>
          </a:solidFill>
          <a:prstDash val="solid"/>
        </a:ln>
        <a:effectLst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</dsp:sp>
    <dsp:sp modelId="{D4A61EE8-28A6-420E-8ECD-78DA7620A94C}">
      <dsp:nvSpPr>
        <dsp:cNvPr id="0" name=""/>
        <dsp:cNvSpPr/>
      </dsp:nvSpPr>
      <dsp:spPr>
        <a:xfrm>
          <a:off x="356439" y="2075512"/>
          <a:ext cx="4990154" cy="3247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8616" tIns="0" rIns="188616" bIns="0" numCol="1" spcCol="1270" anchor="ctr" anchorCtr="0">
          <a:noAutofit/>
        </a:bodyPr>
        <a:lstStyle/>
        <a:p>
          <a:pPr marL="0" marR="0" lvl="0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s-CL" sz="1800" kern="1200" dirty="0">
              <a:latin typeface="+mn-lt"/>
            </a:rPr>
            <a:t>Colectores Solares Térmicos</a:t>
          </a:r>
          <a:endParaRPr lang="es-ES" sz="1800" kern="1200" dirty="0">
            <a:latin typeface="+mn-lt"/>
          </a:endParaRPr>
        </a:p>
      </dsp:txBody>
      <dsp:txXfrm>
        <a:off x="372291" y="2091364"/>
        <a:ext cx="4958450" cy="293016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02D5F93-193D-4062-97FE-9A6CEC32E639}">
      <dsp:nvSpPr>
        <dsp:cNvPr id="0" name=""/>
        <dsp:cNvSpPr/>
      </dsp:nvSpPr>
      <dsp:spPr>
        <a:xfrm>
          <a:off x="0" y="248356"/>
          <a:ext cx="7345313" cy="1159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0078" tIns="333248" rIns="570078" bIns="113792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CL" sz="1600" b="1" kern="1200" dirty="0">
              <a:solidFill>
                <a:schemeClr val="tx1">
                  <a:lumMod val="65000"/>
                  <a:lumOff val="35000"/>
                </a:schemeClr>
              </a:solidFill>
            </a:rPr>
            <a:t>Movilizar los Mercados Energéticos hacia estándares mas altos a través del mejoramiento de la normativa y su fiscalización.</a:t>
          </a:r>
          <a:endParaRPr lang="es-ES" sz="1600" kern="1200" dirty="0">
            <a:solidFill>
              <a:schemeClr val="tx1">
                <a:lumMod val="65000"/>
                <a:lumOff val="35000"/>
              </a:schemeClr>
            </a:solidFill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CL" sz="1600" b="1" kern="1200" dirty="0">
              <a:solidFill>
                <a:schemeClr val="tx1">
                  <a:lumMod val="65000"/>
                  <a:lumOff val="35000"/>
                </a:schemeClr>
              </a:solidFill>
            </a:rPr>
            <a:t>Posicionar a la SEC como una Institución confiable.</a:t>
          </a:r>
          <a:endParaRPr lang="es-ES" sz="1600" b="1" kern="1200" dirty="0">
            <a:solidFill>
              <a:schemeClr val="tx1">
                <a:lumMod val="65000"/>
                <a:lumOff val="35000"/>
              </a:schemeClr>
            </a:solidFill>
          </a:endParaRPr>
        </a:p>
      </dsp:txBody>
      <dsp:txXfrm>
        <a:off x="0" y="248356"/>
        <a:ext cx="7345313" cy="1159200"/>
      </dsp:txXfrm>
    </dsp:sp>
    <dsp:sp modelId="{BAAB3249-B8ED-4CEB-AAC3-C15273158A30}">
      <dsp:nvSpPr>
        <dsp:cNvPr id="0" name=""/>
        <dsp:cNvSpPr/>
      </dsp:nvSpPr>
      <dsp:spPr>
        <a:xfrm>
          <a:off x="367265" y="12196"/>
          <a:ext cx="5141719" cy="472320"/>
        </a:xfrm>
        <a:prstGeom prst="roundRect">
          <a:avLst/>
        </a:prstGeom>
        <a:solidFill>
          <a:srgbClr val="FF0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4345" tIns="0" rIns="194345" bIns="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L" sz="2000" kern="1200" dirty="0"/>
            <a:t>De valor público</a:t>
          </a:r>
          <a:endParaRPr lang="es-ES" sz="2000" kern="1200" dirty="0"/>
        </a:p>
      </dsp:txBody>
      <dsp:txXfrm>
        <a:off x="390322" y="35253"/>
        <a:ext cx="5095605" cy="426206"/>
      </dsp:txXfrm>
    </dsp:sp>
    <dsp:sp modelId="{565C0D10-783E-42B6-9EC6-780471CDEA1F}">
      <dsp:nvSpPr>
        <dsp:cNvPr id="0" name=""/>
        <dsp:cNvSpPr/>
      </dsp:nvSpPr>
      <dsp:spPr>
        <a:xfrm>
          <a:off x="0" y="1730116"/>
          <a:ext cx="7345313" cy="932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0078" tIns="333248" rIns="570078" bIns="113792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CL" sz="1600" b="1" kern="1200" dirty="0">
              <a:solidFill>
                <a:schemeClr val="tx1">
                  <a:lumMod val="65000"/>
                  <a:lumOff val="35000"/>
                </a:schemeClr>
              </a:solidFill>
            </a:rPr>
            <a:t>Mejorar la calidad de nuestros servicios entregados a usuarios.</a:t>
          </a:r>
          <a:endParaRPr lang="es-ES" sz="1600" b="1" kern="1200" dirty="0">
            <a:solidFill>
              <a:schemeClr val="tx1">
                <a:lumMod val="65000"/>
                <a:lumOff val="35000"/>
              </a:schemeClr>
            </a:solidFill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CL" sz="1600" b="1" kern="1200" dirty="0">
              <a:solidFill>
                <a:schemeClr val="tx1">
                  <a:lumMod val="65000"/>
                  <a:lumOff val="35000"/>
                </a:schemeClr>
              </a:solidFill>
            </a:rPr>
            <a:t>Informar y educar a los usuarios.</a:t>
          </a:r>
          <a:endParaRPr lang="es-ES" sz="1600" kern="1200" dirty="0">
            <a:solidFill>
              <a:schemeClr val="tx1">
                <a:lumMod val="65000"/>
                <a:lumOff val="35000"/>
              </a:schemeClr>
            </a:solidFill>
          </a:endParaRPr>
        </a:p>
      </dsp:txBody>
      <dsp:txXfrm>
        <a:off x="0" y="1730116"/>
        <a:ext cx="7345313" cy="932400"/>
      </dsp:txXfrm>
    </dsp:sp>
    <dsp:sp modelId="{F728946B-41EB-4E86-8EC0-3BA659BC7B73}">
      <dsp:nvSpPr>
        <dsp:cNvPr id="0" name=""/>
        <dsp:cNvSpPr/>
      </dsp:nvSpPr>
      <dsp:spPr>
        <a:xfrm>
          <a:off x="367265" y="1493956"/>
          <a:ext cx="5141719" cy="472320"/>
        </a:xfrm>
        <a:prstGeom prst="roundRect">
          <a:avLst/>
        </a:prstGeom>
        <a:solidFill>
          <a:srgbClr val="FF0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4345" tIns="0" rIns="194345" bIns="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L" sz="2000" kern="1200" dirty="0"/>
            <a:t>De los clientes</a:t>
          </a:r>
          <a:endParaRPr lang="es-ES" sz="2000" kern="1200" dirty="0"/>
        </a:p>
      </dsp:txBody>
      <dsp:txXfrm>
        <a:off x="390322" y="1517013"/>
        <a:ext cx="5095605" cy="426206"/>
      </dsp:txXfrm>
    </dsp:sp>
    <dsp:sp modelId="{FEBDDBF1-1C1D-4EDE-B4B7-50E4C0FB174A}">
      <dsp:nvSpPr>
        <dsp:cNvPr id="0" name=""/>
        <dsp:cNvSpPr/>
      </dsp:nvSpPr>
      <dsp:spPr>
        <a:xfrm>
          <a:off x="0" y="2985076"/>
          <a:ext cx="7345313" cy="1159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0078" tIns="333248" rIns="570078" bIns="113792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CL" sz="1600" b="1" kern="1200" dirty="0">
              <a:solidFill>
                <a:schemeClr val="tx1">
                  <a:lumMod val="65000"/>
                  <a:lumOff val="35000"/>
                </a:schemeClr>
              </a:solidFill>
            </a:rPr>
            <a:t>Contar con una organización adecuada a la estrategia y con procesos eficientes que utilicen intensivamente la tecnología.</a:t>
          </a:r>
          <a:endParaRPr lang="es-ES" sz="1600" kern="1200" dirty="0">
            <a:solidFill>
              <a:schemeClr val="tx1">
                <a:lumMod val="65000"/>
                <a:lumOff val="35000"/>
              </a:schemeClr>
            </a:solidFill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CL" sz="1600" b="1" kern="1200" dirty="0">
              <a:solidFill>
                <a:schemeClr val="tx1">
                  <a:lumMod val="65000"/>
                  <a:lumOff val="35000"/>
                </a:schemeClr>
              </a:solidFill>
            </a:rPr>
            <a:t>Potenciar una Fiscalización eficiente e innovadora.</a:t>
          </a:r>
          <a:endParaRPr lang="es-ES" sz="1600" kern="1200" dirty="0">
            <a:solidFill>
              <a:schemeClr val="tx1">
                <a:lumMod val="65000"/>
                <a:lumOff val="35000"/>
              </a:schemeClr>
            </a:solidFill>
          </a:endParaRPr>
        </a:p>
      </dsp:txBody>
      <dsp:txXfrm>
        <a:off x="0" y="2985076"/>
        <a:ext cx="7345313" cy="1159200"/>
      </dsp:txXfrm>
    </dsp:sp>
    <dsp:sp modelId="{D3B9E98C-CD6A-4440-8C0D-14851102990E}">
      <dsp:nvSpPr>
        <dsp:cNvPr id="0" name=""/>
        <dsp:cNvSpPr/>
      </dsp:nvSpPr>
      <dsp:spPr>
        <a:xfrm>
          <a:off x="367265" y="2748916"/>
          <a:ext cx="5141719" cy="472320"/>
        </a:xfrm>
        <a:prstGeom prst="roundRect">
          <a:avLst/>
        </a:prstGeom>
        <a:solidFill>
          <a:srgbClr val="FF0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4345" tIns="0" rIns="194345" bIns="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L" sz="2000" kern="1200" dirty="0"/>
            <a:t>De los procesos</a:t>
          </a:r>
          <a:endParaRPr lang="es-ES" sz="2000" kern="1200" dirty="0"/>
        </a:p>
      </dsp:txBody>
      <dsp:txXfrm>
        <a:off x="390322" y="2771973"/>
        <a:ext cx="5095605" cy="426206"/>
      </dsp:txXfrm>
    </dsp:sp>
    <dsp:sp modelId="{7D4528DD-A06F-47EB-A5F4-FB0831143185}">
      <dsp:nvSpPr>
        <dsp:cNvPr id="0" name=""/>
        <dsp:cNvSpPr/>
      </dsp:nvSpPr>
      <dsp:spPr>
        <a:xfrm>
          <a:off x="0" y="4466836"/>
          <a:ext cx="7345313" cy="1209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0078" tIns="333248" rIns="570078" bIns="113792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CL" sz="1600" b="1" kern="1200" dirty="0">
              <a:solidFill>
                <a:schemeClr val="tx1">
                  <a:lumMod val="65000"/>
                  <a:lumOff val="35000"/>
                </a:schemeClr>
              </a:solidFill>
            </a:rPr>
            <a:t>Potenciar el desempeño de quienes trabajamos en la SEC.</a:t>
          </a:r>
          <a:endParaRPr lang="es-ES" sz="1600" kern="1200" dirty="0">
            <a:solidFill>
              <a:schemeClr val="tx1">
                <a:lumMod val="65000"/>
                <a:lumOff val="35000"/>
              </a:schemeClr>
            </a:solidFill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CL" sz="1600" b="1" kern="1200" dirty="0">
              <a:solidFill>
                <a:schemeClr val="tx1">
                  <a:lumMod val="65000"/>
                  <a:lumOff val="35000"/>
                </a:schemeClr>
              </a:solidFill>
            </a:rPr>
            <a:t>Desarrollar un programa para la Gestión del Conocimiento.</a:t>
          </a:r>
          <a:endParaRPr lang="es-ES" sz="1600" kern="1200" dirty="0">
            <a:solidFill>
              <a:schemeClr val="tx1">
                <a:lumMod val="65000"/>
                <a:lumOff val="35000"/>
              </a:schemeClr>
            </a:solidFill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CL" sz="1600" b="1" kern="1200" dirty="0">
              <a:solidFill>
                <a:schemeClr val="tx1">
                  <a:lumMod val="65000"/>
                  <a:lumOff val="35000"/>
                </a:schemeClr>
              </a:solidFill>
            </a:rPr>
            <a:t>Fortalecer  la capacidad de gestión de las unidades regionales.</a:t>
          </a:r>
          <a:endParaRPr lang="es-ES" sz="1600" kern="1200" dirty="0">
            <a:solidFill>
              <a:schemeClr val="tx1">
                <a:lumMod val="65000"/>
                <a:lumOff val="35000"/>
              </a:schemeClr>
            </a:solidFill>
          </a:endParaRPr>
        </a:p>
      </dsp:txBody>
      <dsp:txXfrm>
        <a:off x="0" y="4466836"/>
        <a:ext cx="7345313" cy="1209600"/>
      </dsp:txXfrm>
    </dsp:sp>
    <dsp:sp modelId="{9D9DE7FC-8892-4A9F-ABAD-58A625C678D1}">
      <dsp:nvSpPr>
        <dsp:cNvPr id="0" name=""/>
        <dsp:cNvSpPr/>
      </dsp:nvSpPr>
      <dsp:spPr>
        <a:xfrm>
          <a:off x="367265" y="4230676"/>
          <a:ext cx="5141719" cy="472320"/>
        </a:xfrm>
        <a:prstGeom prst="roundRect">
          <a:avLst/>
        </a:prstGeom>
        <a:solidFill>
          <a:srgbClr val="FF0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4345" tIns="0" rIns="194345" bIns="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L" sz="2000" kern="1200" dirty="0"/>
            <a:t>De las personas/conocimiento</a:t>
          </a:r>
          <a:endParaRPr lang="es-ES" sz="2000" kern="1200" dirty="0"/>
        </a:p>
      </dsp:txBody>
      <dsp:txXfrm>
        <a:off x="390322" y="4253733"/>
        <a:ext cx="5095605" cy="426206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B05407F-8F64-443C-9563-912DA2DB1F68}">
      <dsp:nvSpPr>
        <dsp:cNvPr id="0" name=""/>
        <dsp:cNvSpPr/>
      </dsp:nvSpPr>
      <dsp:spPr>
        <a:xfrm>
          <a:off x="3908" y="796637"/>
          <a:ext cx="1777056" cy="907200"/>
        </a:xfrm>
        <a:prstGeom prst="roundRect">
          <a:avLst>
            <a:gd name="adj" fmla="val 10000"/>
          </a:avLst>
        </a:prstGeom>
        <a:solidFill>
          <a:srgbClr val="0070C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9352" tIns="149352" rIns="149352" bIns="80010" numCol="1" spcCol="1270" anchor="t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2100" kern="1200" dirty="0"/>
            <a:t>Detonantes</a:t>
          </a:r>
          <a:endParaRPr lang="es-ES" sz="2100" kern="1200" dirty="0"/>
        </a:p>
      </dsp:txBody>
      <dsp:txXfrm>
        <a:off x="3908" y="796637"/>
        <a:ext cx="1777056" cy="604800"/>
      </dsp:txXfrm>
    </dsp:sp>
    <dsp:sp modelId="{80D3B7A5-DFE1-40C1-B2B1-1C19CD12B666}">
      <dsp:nvSpPr>
        <dsp:cNvPr id="0" name=""/>
        <dsp:cNvSpPr/>
      </dsp:nvSpPr>
      <dsp:spPr>
        <a:xfrm>
          <a:off x="367883" y="1401437"/>
          <a:ext cx="1777056" cy="132300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00B0F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13792" rIns="113792" bIns="113792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MX" sz="1600" kern="1200" dirty="0"/>
            <a:t>Declaraciones</a:t>
          </a:r>
          <a:endParaRPr lang="es-ES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MX" sz="1600" kern="1200" dirty="0"/>
            <a:t>Reclamos</a:t>
          </a:r>
          <a:endParaRPr lang="es-ES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" sz="1600" kern="1200" dirty="0"/>
            <a:t>Accidentes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" sz="1600" kern="1200" dirty="0"/>
            <a:t>Programas</a:t>
          </a:r>
        </a:p>
      </dsp:txBody>
      <dsp:txXfrm>
        <a:off x="406632" y="1440186"/>
        <a:ext cx="1699558" cy="1245502"/>
      </dsp:txXfrm>
    </dsp:sp>
    <dsp:sp modelId="{C7F63AE8-F2A9-4935-AF9D-4F3C4B7024AC}">
      <dsp:nvSpPr>
        <dsp:cNvPr id="0" name=""/>
        <dsp:cNvSpPr/>
      </dsp:nvSpPr>
      <dsp:spPr>
        <a:xfrm>
          <a:off x="2050360" y="877819"/>
          <a:ext cx="571118" cy="442435"/>
        </a:xfrm>
        <a:prstGeom prst="rightArrow">
          <a:avLst>
            <a:gd name="adj1" fmla="val 60000"/>
            <a:gd name="adj2" fmla="val 50000"/>
          </a:avLst>
        </a:prstGeom>
        <a:solidFill>
          <a:srgbClr val="00B0F0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S" sz="1700" kern="1200"/>
        </a:p>
      </dsp:txBody>
      <dsp:txXfrm>
        <a:off x="2050360" y="966306"/>
        <a:ext cx="438388" cy="265461"/>
      </dsp:txXfrm>
    </dsp:sp>
    <dsp:sp modelId="{9EC74752-08CA-448C-BA1F-309EFAB665C6}">
      <dsp:nvSpPr>
        <dsp:cNvPr id="0" name=""/>
        <dsp:cNvSpPr/>
      </dsp:nvSpPr>
      <dsp:spPr>
        <a:xfrm>
          <a:off x="2858546" y="796637"/>
          <a:ext cx="1777056" cy="907200"/>
        </a:xfrm>
        <a:prstGeom prst="roundRect">
          <a:avLst>
            <a:gd name="adj" fmla="val 10000"/>
          </a:avLst>
        </a:prstGeom>
        <a:solidFill>
          <a:srgbClr val="0070C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9352" tIns="149352" rIns="149352" bIns="80010" numCol="1" spcCol="1270" anchor="t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2100" kern="1200" dirty="0"/>
            <a:t>Inspección</a:t>
          </a:r>
          <a:endParaRPr lang="es-ES" sz="2100" kern="1200" dirty="0"/>
        </a:p>
      </dsp:txBody>
      <dsp:txXfrm>
        <a:off x="2858546" y="796637"/>
        <a:ext cx="1777056" cy="604800"/>
      </dsp:txXfrm>
    </dsp:sp>
    <dsp:sp modelId="{1DA50DA9-6F23-4AE1-A7E2-867D64F66D8A}">
      <dsp:nvSpPr>
        <dsp:cNvPr id="0" name=""/>
        <dsp:cNvSpPr/>
      </dsp:nvSpPr>
      <dsp:spPr>
        <a:xfrm>
          <a:off x="3222521" y="1401437"/>
          <a:ext cx="1777056" cy="132300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00B0F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13792" rIns="113792" bIns="113792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MX" sz="1600" kern="1200" dirty="0"/>
            <a:t>Directa</a:t>
          </a:r>
          <a:endParaRPr lang="es-ES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MX" sz="1600" kern="1200" dirty="0"/>
            <a:t>Indirecta</a:t>
          </a:r>
          <a:endParaRPr lang="es-ES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MX" sz="1600" kern="1200" dirty="0"/>
            <a:t>Tercera Parte</a:t>
          </a:r>
          <a:endParaRPr lang="es-ES" sz="1600" kern="1200" dirty="0"/>
        </a:p>
      </dsp:txBody>
      <dsp:txXfrm>
        <a:off x="3261270" y="1440186"/>
        <a:ext cx="1699558" cy="1245502"/>
      </dsp:txXfrm>
    </dsp:sp>
    <dsp:sp modelId="{AA433573-D7FC-42FC-8A53-A6733DC9327C}">
      <dsp:nvSpPr>
        <dsp:cNvPr id="0" name=""/>
        <dsp:cNvSpPr/>
      </dsp:nvSpPr>
      <dsp:spPr>
        <a:xfrm>
          <a:off x="4904998" y="877819"/>
          <a:ext cx="571118" cy="442435"/>
        </a:xfrm>
        <a:prstGeom prst="rightArrow">
          <a:avLst>
            <a:gd name="adj1" fmla="val 60000"/>
            <a:gd name="adj2" fmla="val 50000"/>
          </a:avLst>
        </a:prstGeom>
        <a:solidFill>
          <a:srgbClr val="00B0F0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S" sz="1700" kern="1200"/>
        </a:p>
      </dsp:txBody>
      <dsp:txXfrm>
        <a:off x="4904998" y="966306"/>
        <a:ext cx="438388" cy="265461"/>
      </dsp:txXfrm>
    </dsp:sp>
    <dsp:sp modelId="{904A0E9B-AE1A-4ADA-8F24-CEC2360034A3}">
      <dsp:nvSpPr>
        <dsp:cNvPr id="0" name=""/>
        <dsp:cNvSpPr/>
      </dsp:nvSpPr>
      <dsp:spPr>
        <a:xfrm>
          <a:off x="5713184" y="796637"/>
          <a:ext cx="1777056" cy="907200"/>
        </a:xfrm>
        <a:prstGeom prst="roundRect">
          <a:avLst>
            <a:gd name="adj" fmla="val 10000"/>
          </a:avLst>
        </a:prstGeom>
        <a:solidFill>
          <a:srgbClr val="0070C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9352" tIns="149352" rIns="149352" bIns="80010" numCol="1" spcCol="1270" anchor="t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2100" kern="1200" dirty="0"/>
            <a:t>Resoluciones</a:t>
          </a:r>
          <a:endParaRPr lang="es-ES" sz="2100" kern="1200" dirty="0"/>
        </a:p>
      </dsp:txBody>
      <dsp:txXfrm>
        <a:off x="5713184" y="796637"/>
        <a:ext cx="1777056" cy="604800"/>
      </dsp:txXfrm>
    </dsp:sp>
    <dsp:sp modelId="{A2FBF4D4-A1DC-40E7-96BC-510F013925A4}">
      <dsp:nvSpPr>
        <dsp:cNvPr id="0" name=""/>
        <dsp:cNvSpPr/>
      </dsp:nvSpPr>
      <dsp:spPr>
        <a:xfrm>
          <a:off x="6077160" y="1401437"/>
          <a:ext cx="1777056" cy="132300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00B0F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13792" rIns="113792" bIns="113792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MX" sz="1600" kern="1200" dirty="0"/>
            <a:t>Archivo</a:t>
          </a:r>
          <a:endParaRPr lang="es-ES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MX" sz="1600" kern="1200" dirty="0"/>
            <a:t>F. de Cargos</a:t>
          </a:r>
          <a:endParaRPr lang="es-ES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MX" sz="1600" kern="1200" dirty="0"/>
            <a:t>Instrucciones</a:t>
          </a:r>
          <a:endParaRPr lang="es-ES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CL" sz="1600" kern="1200" dirty="0"/>
            <a:t>Sanciones</a:t>
          </a:r>
          <a:endParaRPr lang="es-ES" sz="1600" kern="1200" dirty="0"/>
        </a:p>
      </dsp:txBody>
      <dsp:txXfrm>
        <a:off x="6115909" y="1440186"/>
        <a:ext cx="1699558" cy="1245502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76BF0CF-8457-497E-B3A3-6FCE05010D0A}">
      <dsp:nvSpPr>
        <dsp:cNvPr id="0" name=""/>
        <dsp:cNvSpPr/>
      </dsp:nvSpPr>
      <dsp:spPr>
        <a:xfrm>
          <a:off x="-5536260" y="-847605"/>
          <a:ext cx="6591755" cy="6591755"/>
        </a:xfrm>
        <a:prstGeom prst="blockArc">
          <a:avLst>
            <a:gd name="adj1" fmla="val 18900000"/>
            <a:gd name="adj2" fmla="val 2700000"/>
            <a:gd name="adj3" fmla="val 328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9E6D1E9-C48C-424F-A7B1-D18C01857EF1}">
      <dsp:nvSpPr>
        <dsp:cNvPr id="0" name=""/>
        <dsp:cNvSpPr/>
      </dsp:nvSpPr>
      <dsp:spPr>
        <a:xfrm>
          <a:off x="461470" y="305936"/>
          <a:ext cx="6554089" cy="61226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85984" tIns="50800" rIns="50800" bIns="508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L" sz="2000" b="1" kern="1200" dirty="0"/>
            <a:t>Ruta Energética 2018-2022</a:t>
          </a:r>
          <a:endParaRPr lang="es-CL" sz="1800" kern="1200" dirty="0"/>
        </a:p>
      </dsp:txBody>
      <dsp:txXfrm>
        <a:off x="461470" y="305936"/>
        <a:ext cx="6554089" cy="612263"/>
      </dsp:txXfrm>
    </dsp:sp>
    <dsp:sp modelId="{8AD49D71-ED78-40CF-A1DF-9634FEFDF281}">
      <dsp:nvSpPr>
        <dsp:cNvPr id="0" name=""/>
        <dsp:cNvSpPr/>
      </dsp:nvSpPr>
      <dsp:spPr>
        <a:xfrm>
          <a:off x="78805" y="229403"/>
          <a:ext cx="765329" cy="765329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C035733-01FA-4904-93E6-90D96A2D3F00}">
      <dsp:nvSpPr>
        <dsp:cNvPr id="0" name=""/>
        <dsp:cNvSpPr/>
      </dsp:nvSpPr>
      <dsp:spPr>
        <a:xfrm>
          <a:off x="900200" y="1224038"/>
          <a:ext cx="6115359" cy="61226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85984" tIns="45720" rIns="45720" bIns="4572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L" sz="1800" b="1" kern="1200" dirty="0"/>
            <a:t>Proyecto de Ley para Modernizar la SEC</a:t>
          </a:r>
        </a:p>
      </dsp:txBody>
      <dsp:txXfrm>
        <a:off x="900200" y="1224038"/>
        <a:ext cx="6115359" cy="612263"/>
      </dsp:txXfrm>
    </dsp:sp>
    <dsp:sp modelId="{70B5E28B-DE35-4695-8FA8-C35EC196E88B}">
      <dsp:nvSpPr>
        <dsp:cNvPr id="0" name=""/>
        <dsp:cNvSpPr/>
      </dsp:nvSpPr>
      <dsp:spPr>
        <a:xfrm>
          <a:off x="517535" y="1147505"/>
          <a:ext cx="765329" cy="765329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66C572D-856A-4648-A573-04FED3D58DA8}">
      <dsp:nvSpPr>
        <dsp:cNvPr id="0" name=""/>
        <dsp:cNvSpPr/>
      </dsp:nvSpPr>
      <dsp:spPr>
        <a:xfrm>
          <a:off x="1034855" y="2142140"/>
          <a:ext cx="5980704" cy="61226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85984" tIns="50800" rIns="50800" bIns="508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L" sz="2000" b="1" kern="1200" dirty="0"/>
            <a:t>Nueva Norma Técnica Calidad Servicio Eléctrico</a:t>
          </a:r>
          <a:endParaRPr lang="es-CL" sz="1800" kern="1200" dirty="0"/>
        </a:p>
      </dsp:txBody>
      <dsp:txXfrm>
        <a:off x="1034855" y="2142140"/>
        <a:ext cx="5980704" cy="612263"/>
      </dsp:txXfrm>
    </dsp:sp>
    <dsp:sp modelId="{2EA6EACC-5FC3-4F8D-898F-8E266FB40D2B}">
      <dsp:nvSpPr>
        <dsp:cNvPr id="0" name=""/>
        <dsp:cNvSpPr/>
      </dsp:nvSpPr>
      <dsp:spPr>
        <a:xfrm>
          <a:off x="652190" y="2065607"/>
          <a:ext cx="765329" cy="765329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573369B-46F6-4D29-88B3-3C4A375FB6F1}">
      <dsp:nvSpPr>
        <dsp:cNvPr id="0" name=""/>
        <dsp:cNvSpPr/>
      </dsp:nvSpPr>
      <dsp:spPr>
        <a:xfrm>
          <a:off x="900200" y="3060242"/>
          <a:ext cx="6115359" cy="61226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85984" tIns="50800" rIns="50800" bIns="508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L" sz="2000" b="1" kern="1200" dirty="0"/>
            <a:t>Medición Inteligente</a:t>
          </a:r>
          <a:endParaRPr lang="es-CL" sz="1800" kern="1200" dirty="0"/>
        </a:p>
      </dsp:txBody>
      <dsp:txXfrm>
        <a:off x="900200" y="3060242"/>
        <a:ext cx="6115359" cy="612263"/>
      </dsp:txXfrm>
    </dsp:sp>
    <dsp:sp modelId="{16E2DE78-BF8C-4335-92AD-0CA32A227AD3}">
      <dsp:nvSpPr>
        <dsp:cNvPr id="0" name=""/>
        <dsp:cNvSpPr/>
      </dsp:nvSpPr>
      <dsp:spPr>
        <a:xfrm>
          <a:off x="517535" y="2983709"/>
          <a:ext cx="765329" cy="765329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A0346FD-86D6-407B-8CED-08099B16C9E9}">
      <dsp:nvSpPr>
        <dsp:cNvPr id="0" name=""/>
        <dsp:cNvSpPr/>
      </dsp:nvSpPr>
      <dsp:spPr>
        <a:xfrm>
          <a:off x="461470" y="3978344"/>
          <a:ext cx="6554089" cy="61226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85984" tIns="50800" rIns="50800" bIns="508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L" sz="2000" b="1" kern="1200" dirty="0"/>
            <a:t>+ nuevos productos y servicios al ciudadano (Kiosco)</a:t>
          </a:r>
          <a:endParaRPr lang="es-CL" sz="1800" kern="1200" dirty="0"/>
        </a:p>
      </dsp:txBody>
      <dsp:txXfrm>
        <a:off x="461470" y="3978344"/>
        <a:ext cx="6554089" cy="612263"/>
      </dsp:txXfrm>
    </dsp:sp>
    <dsp:sp modelId="{762279E4-CC9F-405F-9741-58CC4772151C}">
      <dsp:nvSpPr>
        <dsp:cNvPr id="0" name=""/>
        <dsp:cNvSpPr/>
      </dsp:nvSpPr>
      <dsp:spPr>
        <a:xfrm>
          <a:off x="78805" y="3901811"/>
          <a:ext cx="765329" cy="765329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process3">
  <dgm:title val=""/>
  <dgm:desc val=""/>
  <dgm:catLst>
    <dgm:cat type="process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3" destOrd="0"/>
        <dgm:cxn modelId="12" srcId="1" destId="11" srcOrd="0" destOrd="0"/>
        <dgm:cxn modelId="23" srcId="2" destId="21" srcOrd="0" destOrd="0"/>
        <dgm:cxn modelId="34" srcId="3" destId="31" srcOrd="0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" refType="w"/>
      <dgm:constr type="w" for="ch" ptType="sibTrans" refType="w" refFor="ch" refForName="composite" fact="0.3333"/>
      <dgm:constr type="w" for="des" forName="parTx"/>
      <dgm:constr type="h" for="des" forName="parTx" op="equ"/>
      <dgm:constr type="h" for="des" forName="parSh" op="equ"/>
      <dgm:constr type="w" for="des" forName="desTx"/>
      <dgm:constr type="h" for="des" forName="desTx" op="equ"/>
      <dgm:constr type="w" for="des" forName="parSh"/>
      <dgm:constr type="primFontSz" for="des" forName="parTx" val="65"/>
      <dgm:constr type="secFontSz" for="des" forName="desTx" refType="primFontSz" refFor="des" refForName="parTx" op="equ"/>
      <dgm:constr type="primFontSz" for="des" forName="connTx" refType="primFontSz" refFor="des" refForName="parTx" fact="0.8"/>
      <dgm:constr type="primFontSz" for="des" forName="connTx" refType="primFontSz" refFor="des" refForName="parTx" op="lte" fact="0.8"/>
      <dgm:constr type="h" for="des" forName="parTx" refType="primFontSz" refFor="des" refForName="parTx" fact="0.8"/>
      <dgm:constr type="h" for="des" forName="parSh" refType="primFontSz" refFor="des" refForName="parTx" fact="1.2"/>
      <dgm:constr type="h" for="des" forName="desTx" refType="primFontSz" refFor="des" refForName="parTx" fact="1.6"/>
      <dgm:constr type="h" for="des" forName="parSh" refType="h" refFor="des" refForName="parTx" op="lte" fact="1.5"/>
      <dgm:constr type="h" for="des" forName="parSh" refType="h" refFor="des" refForName="parTx" op="gte" fact="1.5"/>
    </dgm:constrLst>
    <dgm:ruleLst>
      <dgm:rule type="w" for="ch" forName="composite" val="0" fact="NaN" max="NaN"/>
      <dgm:rule type="primFontSz" for="des" forName="parTx" val="5" fact="NaN" max="NaN"/>
    </dgm:ruleLst>
    <dgm:forEach name="Name3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func="var" arg="dir" op="equ" val="norm">
            <dgm:constrLst>
              <dgm:constr type="h" refType="w" fact="1000"/>
              <dgm:constr type="l" for="ch" forName="parTx"/>
              <dgm:constr type="w" for="ch" forName="parTx" refType="w" fact="0.83"/>
              <dgm:constr type="t" for="ch" forName="parTx"/>
              <dgm:constr type="l" for="ch" forName="parSh"/>
              <dgm:constr type="w" for="ch" forName="parSh" refType="w" refFor="ch" refForName="parTx"/>
              <dgm:constr type="t" for="ch" forName="parSh"/>
              <dgm:constr type="l" for="ch" forName="desTx" refType="w" fact="0.17"/>
              <dgm:constr type="w" for="ch" forName="desTx" refType="w" refFor="ch" refForName="parTx"/>
              <dgm:constr type="t" for="ch" forName="desTx" refType="h" refFor="ch" refForName="parTx"/>
            </dgm:constrLst>
          </dgm:if>
          <dgm:else name="Name6">
            <dgm:constrLst>
              <dgm:constr type="h" refType="w" fact="1000"/>
              <dgm:constr type="l" for="ch" forName="parTx" refType="w" fact="0.17"/>
              <dgm:constr type="w" for="ch" forName="parTx" refType="w" fact="0.83"/>
              <dgm:constr type="t" for="ch" forName="parTx"/>
              <dgm:constr type="l" for="ch" forName="parSh" refType="w" fact="0.15"/>
              <dgm:constr type="w" for="ch" forName="parSh" refType="w" refFor="ch" refForName="parTx"/>
              <dgm:constr type="t" for="ch" forName="parSh"/>
              <dgm:constr type="l" for="ch" forName="desTx"/>
              <dgm:constr type="w" for="ch" forName="desTx" refType="w" refFor="ch" refForName="parTx"/>
              <dgm:constr type="t" for="ch" forName="desTx" refType="h" refFor="ch" refForName="parTx"/>
            </dgm:constrLst>
          </dgm:else>
        </dgm:choose>
        <dgm:ruleLst>
          <dgm:rule type="h" val="INF" fact="NaN" max="NaN"/>
        </dgm:ruleLst>
        <dgm:layoutNode name="parTx">
          <dgm:varLst>
            <dgm:chMax val="0"/>
            <dgm:chPref val="0"/>
            <dgm:bulletEnabled val="1"/>
          </dgm:varLst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 zOrderOff="1" hideGeom="1">
            <dgm:adjLst>
              <dgm:adj idx="1" val="0.1"/>
            </dgm:adjLst>
          </dgm:shape>
          <dgm:presOf axis="self" ptType="node"/>
          <dgm:constrLst>
            <dgm:constr type="h" refType="w" op="lte" fact="0.4"/>
            <dgm:constr type="bMarg" refType="primFontSz" fact="0.3"/>
            <dgm:constr type="h"/>
          </dgm:constrLst>
          <dgm:ruleLst>
            <dgm:rule type="h" val="INF" fact="NaN" max="NaN"/>
          </dgm:ruleLst>
        </dgm:layoutNode>
        <dgm:layoutNode name="parSh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 ptType="node"/>
          <dgm:constrLst>
            <dgm:constr type="h"/>
          </dgm:constrLst>
          <dgm:ruleLst/>
        </dgm:layoutNode>
        <dgm:layoutNode name="desTx" styleLbl="fgAcc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oundRect" r:blip="">
            <dgm:adjLst>
              <dgm:adj idx="1" val="0.1"/>
            </dgm:adjLst>
          </dgm:shape>
          <dgm:presOf axis="des" ptType="node"/>
          <dgm:constrLst>
            <dgm:constr type="secFontSz" val="65"/>
            <dgm:constr type="primFontSz" refType="secFontSz"/>
            <dgm:constr type="h"/>
          </dgm:constrLst>
          <dgm:ruleLst>
            <dgm:rule type="h" val="INF" fact="NaN" max="NaN"/>
          </dgm:ruleLst>
        </dgm:layoutNode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  <dgm:param type="srcNode" val="parTx"/>
            <dgm:param type="dstNode" val="parTx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Tx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8900982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1804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dirty="0">
                <a:latin typeface="Calibri" charset="0"/>
                <a:ea typeface="ヒラギノ角ゴ Pro W3" charset="0"/>
                <a:cs typeface="ヒラギノ角ゴ Pro W3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61804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81266224-25E1-4F6B-812C-DFE5E4B58227}" type="datetime1">
              <a:rPr lang="en-US"/>
              <a:pPr>
                <a:defRPr/>
              </a:pPr>
              <a:t>8/29/2018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20775" y="692150"/>
            <a:ext cx="4616450" cy="34639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es-E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87136"/>
            <a:ext cx="5486400" cy="4156234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772668"/>
            <a:ext cx="2971800" cy="461804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dirty="0">
                <a:latin typeface="Calibri" charset="0"/>
                <a:ea typeface="ヒラギノ角ゴ Pro W3" charset="0"/>
                <a:cs typeface="ヒラギノ角ゴ Pro W3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772668"/>
            <a:ext cx="2971800" cy="461804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DAFD8BEF-113B-4D1E-919F-627D39DC0A5D}" type="slidenum">
              <a:rPr lang="en-US"/>
              <a:pPr>
                <a:defRPr/>
              </a:pPr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694120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ヒラギノ角ゴ Pro W3" charset="-128"/>
        <a:cs typeface="ヒラギノ角ゴ Pro W3" charset="-128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ヒラギノ角ゴ Pro W3" charset="-128"/>
        <a:cs typeface="ヒラギノ角ゴ Pro W3" charset="0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ヒラギノ角ゴ Pro W3" charset="-128"/>
        <a:cs typeface="ヒラギノ角ゴ Pro W3" charset="0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ヒラギノ角ゴ Pro W3" charset="-128"/>
        <a:cs typeface="ヒラギノ角ゴ Pro W3" charset="0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ヒラギノ角ゴ Pro W3" charset="-128"/>
        <a:cs typeface="ヒラギノ角ゴ Pro W3" charset="0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63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r>
              <a:rPr lang="es-ES" dirty="0"/>
              <a:t>NOSOTROS en lugar de SEC?</a:t>
            </a:r>
          </a:p>
          <a:p>
            <a:r>
              <a:rPr lang="es-ES" dirty="0"/>
              <a:t>Presentación Corporativa y Pie de Mail disponibles para descarga en Sección pie en centro de docs</a:t>
            </a:r>
          </a:p>
        </p:txBody>
      </p:sp>
      <p:sp>
        <p:nvSpPr>
          <p:cNvPr id="40964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872C3AA1-252B-4C77-AE70-BB6D37BCFAB1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115890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s-CL" dirty="0"/>
              <a:t>Llegar a los que corresponde</a:t>
            </a:r>
          </a:p>
          <a:p>
            <a:r>
              <a:rPr lang="es-CL" dirty="0"/>
              <a:t>En forma oportuna la señal del fiscalizador</a:t>
            </a:r>
          </a:p>
        </p:txBody>
      </p:sp>
    </p:spTree>
    <p:extLst>
      <p:ext uri="{BB962C8B-B14F-4D97-AF65-F5344CB8AC3E}">
        <p14:creationId xmlns:p14="http://schemas.microsoft.com/office/powerpoint/2010/main" val="239859248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50CC02-C7FF-4F49-9C2E-54B845B3F227}" type="slidenum">
              <a:rPr lang="en-US" smtClean="0"/>
              <a:pPr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455090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L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AFD8BEF-113B-4D1E-919F-627D39DC0A5D}" type="slidenum">
              <a:rPr lang="en-US" smtClean="0"/>
              <a:pPr>
                <a:defRPr/>
              </a:pPr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409028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CL"/>
              <a:t>4.472 vs 3.277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AFD8BEF-113B-4D1E-919F-627D39DC0A5D}" type="slidenum">
              <a:rPr lang="en-US" smtClean="0"/>
              <a:pPr>
                <a:defRPr/>
              </a:pPr>
              <a:t>32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349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600200"/>
            <a:ext cx="7772400" cy="936625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tabLst/>
              <a:defRPr sz="4400"/>
            </a:lvl1pPr>
          </a:lstStyle>
          <a:p>
            <a:pPr lvl="0"/>
            <a:r>
              <a:rPr lang="en-US" noProof="0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2590800"/>
            <a:ext cx="6400800" cy="609600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3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noProof="0" dirty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34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dirty="0">
                <a:latin typeface="Calibri" charset="0"/>
                <a:ea typeface="ヒラギノ角ゴ Pro W3" charset="0"/>
                <a:cs typeface="ヒラギノ角ゴ Pro W3" charset="0"/>
              </a:defRPr>
            </a:lvl1pPr>
          </a:lstStyle>
          <a:p>
            <a:pPr>
              <a:defRPr/>
            </a:pPr>
            <a:r>
              <a:rPr lang="es-ES"/>
              <a:t>Gobierno de Chile | Ministerio del Interior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34" charset="0"/>
              </a:defRPr>
            </a:lvl1pPr>
          </a:lstStyle>
          <a:p>
            <a:pPr>
              <a:defRPr/>
            </a:pPr>
            <a:fld id="{0164F339-B059-43F6-9B0D-8B832A93AF54}" type="slidenum">
              <a:rPr lang="en-US"/>
              <a:pPr>
                <a:defRPr/>
              </a:pPr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19050" y="6527800"/>
            <a:ext cx="2895600" cy="246063"/>
          </a:xfrm>
          <a:prstGeom prst="rect">
            <a:avLst/>
          </a:prstGeom>
        </p:spPr>
        <p:txBody>
          <a:bodyPr/>
          <a:lstStyle>
            <a:lvl1pPr>
              <a:defRPr dirty="0"/>
            </a:lvl1pPr>
          </a:lstStyle>
          <a:p>
            <a:pPr>
              <a:defRPr/>
            </a:pPr>
            <a:r>
              <a:rPr lang="es-ES"/>
              <a:t>Gobierno de Chile | Ministerio del Interior </a:t>
            </a:r>
          </a:p>
        </p:txBody>
      </p:sp>
      <p:sp>
        <p:nvSpPr>
          <p:cNvPr id="4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EDBA02-3E3F-4205-9203-641FE3104FEF}" type="slidenum">
              <a:rPr lang="en-US"/>
              <a:pPr>
                <a:defRPr/>
              </a:pPr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2"/>
          <p:cNvSpPr>
            <a:spLocks noGrp="1"/>
          </p:cNvSpPr>
          <p:nvPr>
            <p:ph type="ftr" sz="quarter" idx="10"/>
          </p:nvPr>
        </p:nvSpPr>
        <p:spPr>
          <a:xfrm>
            <a:off x="19050" y="6527800"/>
            <a:ext cx="2895600" cy="246063"/>
          </a:xfrm>
          <a:prstGeom prst="rect">
            <a:avLst/>
          </a:prstGeom>
        </p:spPr>
        <p:txBody>
          <a:bodyPr/>
          <a:lstStyle>
            <a:lvl1pPr>
              <a:defRPr dirty="0"/>
            </a:lvl1pPr>
          </a:lstStyle>
          <a:p>
            <a:pPr>
              <a:defRPr/>
            </a:pPr>
            <a:r>
              <a:rPr lang="es-ES"/>
              <a:t>Gobierno de Chile | Ministerio del Interior </a:t>
            </a:r>
          </a:p>
        </p:txBody>
      </p:sp>
      <p:sp>
        <p:nvSpPr>
          <p:cNvPr id="3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C1FB51-AF77-4082-8B5E-73F2BC600CD1}" type="slidenum">
              <a:rPr lang="en-US"/>
              <a:pPr>
                <a:defRPr/>
              </a:pPr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0"/>
          </p:nvPr>
        </p:nvSpPr>
        <p:spPr>
          <a:xfrm>
            <a:off x="19050" y="6527800"/>
            <a:ext cx="2895600" cy="246063"/>
          </a:xfrm>
          <a:prstGeom prst="rect">
            <a:avLst/>
          </a:prstGeom>
        </p:spPr>
        <p:txBody>
          <a:bodyPr/>
          <a:lstStyle>
            <a:lvl1pPr>
              <a:defRPr dirty="0"/>
            </a:lvl1pPr>
          </a:lstStyle>
          <a:p>
            <a:pPr>
              <a:defRPr/>
            </a:pPr>
            <a:r>
              <a:rPr lang="es-ES"/>
              <a:t>Gobierno de Chile | Ministerio del Interior </a:t>
            </a:r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04A23F-A330-4E41-BEBC-A243E042E26F}" type="slidenum">
              <a:rPr lang="en-US"/>
              <a:pPr>
                <a:defRPr/>
              </a:pPr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0"/>
          </p:nvPr>
        </p:nvSpPr>
        <p:spPr>
          <a:xfrm>
            <a:off x="19050" y="6527800"/>
            <a:ext cx="2895600" cy="246063"/>
          </a:xfrm>
          <a:prstGeom prst="rect">
            <a:avLst/>
          </a:prstGeom>
        </p:spPr>
        <p:txBody>
          <a:bodyPr/>
          <a:lstStyle>
            <a:lvl1pPr>
              <a:defRPr dirty="0"/>
            </a:lvl1pPr>
          </a:lstStyle>
          <a:p>
            <a:pPr>
              <a:defRPr/>
            </a:pPr>
            <a:r>
              <a:rPr lang="es-ES"/>
              <a:t>Gobierno de Chile | Ministerio del Interior </a:t>
            </a:r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EA3365-7635-485A-9E96-68D67DD57194}" type="slidenum">
              <a:rPr lang="en-US"/>
              <a:pPr>
                <a:defRPr/>
              </a:pPr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19050" y="6527800"/>
            <a:ext cx="2895600" cy="246063"/>
          </a:xfrm>
          <a:prstGeom prst="rect">
            <a:avLst/>
          </a:prstGeom>
        </p:spPr>
        <p:txBody>
          <a:bodyPr/>
          <a:lstStyle>
            <a:lvl1pPr>
              <a:defRPr dirty="0"/>
            </a:lvl1pPr>
          </a:lstStyle>
          <a:p>
            <a:pPr>
              <a:defRPr/>
            </a:pPr>
            <a:r>
              <a:rPr lang="es-ES"/>
              <a:t>Gobierno de Chile | Ministerio del Interior 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6B9233-EF79-40CC-BD0A-A63BD2E29A2D}" type="slidenum">
              <a:rPr lang="en-US"/>
              <a:pPr>
                <a:defRPr/>
              </a:pPr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019800" y="274638"/>
            <a:ext cx="2057400" cy="5851525"/>
          </a:xfrm>
        </p:spPr>
        <p:txBody>
          <a:bodyPr vert="eaVert"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5410200" cy="5851525"/>
          </a:xfrm>
        </p:spPr>
        <p:txBody>
          <a:bodyPr vert="eaVer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19050" y="6527800"/>
            <a:ext cx="2895600" cy="246063"/>
          </a:xfrm>
          <a:prstGeom prst="rect">
            <a:avLst/>
          </a:prstGeom>
        </p:spPr>
        <p:txBody>
          <a:bodyPr/>
          <a:lstStyle>
            <a:lvl1pPr>
              <a:defRPr dirty="0"/>
            </a:lvl1pPr>
          </a:lstStyle>
          <a:p>
            <a:pPr>
              <a:defRPr/>
            </a:pPr>
            <a:r>
              <a:rPr lang="es-ES"/>
              <a:t>Gobierno de Chile | Ministerio del Interior 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E0C8F4-A34E-49DE-8C3C-13D92A9B1E30}" type="slidenum">
              <a:rPr lang="en-US"/>
              <a:pPr>
                <a:defRPr/>
              </a:pPr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34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dirty="0">
                <a:latin typeface="Calibri" charset="0"/>
                <a:ea typeface="ヒラギノ角ゴ Pro W3" charset="0"/>
                <a:cs typeface="ヒラギノ角ゴ Pro W3" charset="0"/>
              </a:defRPr>
            </a:lvl1pPr>
          </a:lstStyle>
          <a:p>
            <a:pPr>
              <a:defRPr/>
            </a:pPr>
            <a:r>
              <a:rPr lang="es-ES"/>
              <a:t>Gobierno de Chile | Ministerio del Interior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34" charset="0"/>
              </a:defRPr>
            </a:lvl1pPr>
          </a:lstStyle>
          <a:p>
            <a:pPr>
              <a:defRPr/>
            </a:pPr>
            <a:fld id="{831097C0-96ED-4DDA-BD8B-D60A65B8CFC0}" type="slidenum">
              <a:rPr lang="en-US"/>
              <a:pPr>
                <a:defRPr/>
              </a:pPr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34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dirty="0">
                <a:latin typeface="Calibri" charset="0"/>
                <a:ea typeface="ヒラギノ角ゴ Pro W3" charset="0"/>
                <a:cs typeface="ヒラギノ角ゴ Pro W3" charset="0"/>
              </a:defRPr>
            </a:lvl1pPr>
          </a:lstStyle>
          <a:p>
            <a:pPr>
              <a:defRPr/>
            </a:pPr>
            <a:r>
              <a:rPr lang="es-ES"/>
              <a:t>Gobierno de Chile | Ministerio del Interior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34" charset="0"/>
              </a:defRPr>
            </a:lvl1pPr>
          </a:lstStyle>
          <a:p>
            <a:pPr>
              <a:defRPr/>
            </a:pPr>
            <a:fld id="{1589A147-F79F-4205-A4F1-2081CEA98E22}" type="slidenum">
              <a:rPr lang="en-US"/>
              <a:pPr>
                <a:defRPr/>
              </a:pPr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34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dirty="0">
                <a:latin typeface="Calibri" charset="0"/>
                <a:ea typeface="ヒラギノ角ゴ Pro W3" charset="0"/>
                <a:cs typeface="ヒラギノ角ゴ Pro W3" charset="0"/>
              </a:defRPr>
            </a:lvl1pPr>
          </a:lstStyle>
          <a:p>
            <a:pPr>
              <a:defRPr/>
            </a:pPr>
            <a:r>
              <a:rPr lang="es-ES"/>
              <a:t>Gobierno de Chile | Ministerio del Interior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34" charset="0"/>
              </a:defRPr>
            </a:lvl1pPr>
          </a:lstStyle>
          <a:p>
            <a:pPr>
              <a:defRPr/>
            </a:pPr>
            <a:fld id="{F6B4277E-2937-4819-A66C-FA38BC97E238}" type="slidenum">
              <a:rPr lang="en-US"/>
              <a:pPr>
                <a:defRPr/>
              </a:pPr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34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dirty="0">
                <a:latin typeface="Calibri" charset="0"/>
                <a:ea typeface="ヒラギノ角ゴ Pro W3" charset="0"/>
                <a:cs typeface="ヒラギノ角ゴ Pro W3" charset="0"/>
              </a:defRPr>
            </a:lvl1pPr>
          </a:lstStyle>
          <a:p>
            <a:pPr>
              <a:defRPr/>
            </a:pPr>
            <a:r>
              <a:rPr lang="es-ES"/>
              <a:t>Gobierno de Chile | Ministerio del Interior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34" charset="0"/>
              </a:defRPr>
            </a:lvl1pPr>
          </a:lstStyle>
          <a:p>
            <a:pPr>
              <a:defRPr/>
            </a:pPr>
            <a:fld id="{0FFD4E12-3B77-4657-AC08-4189531E4023}" type="slidenum">
              <a:rPr lang="en-US"/>
              <a:pPr>
                <a:defRPr/>
              </a:pPr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34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dirty="0">
                <a:latin typeface="Calibri" charset="0"/>
                <a:ea typeface="ヒラギノ角ゴ Pro W3" charset="0"/>
                <a:cs typeface="ヒラギノ角ゴ Pro W3" charset="0"/>
              </a:defRPr>
            </a:lvl1pPr>
          </a:lstStyle>
          <a:p>
            <a:pPr>
              <a:defRPr/>
            </a:pPr>
            <a:r>
              <a:rPr lang="es-ES"/>
              <a:t>Gobierno de Chile | Ministerio del Interior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34" charset="0"/>
              </a:defRPr>
            </a:lvl1pPr>
          </a:lstStyle>
          <a:p>
            <a:pPr>
              <a:defRPr/>
            </a:pPr>
            <a:fld id="{066DBEA8-DA88-4789-9743-E56BB7ECA09D}" type="slidenum">
              <a:rPr lang="en-US"/>
              <a:pPr>
                <a:defRPr/>
              </a:pPr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34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dirty="0">
                <a:latin typeface="Calibri" charset="0"/>
                <a:ea typeface="ヒラギノ角ゴ Pro W3" charset="0"/>
                <a:cs typeface="ヒラギノ角ゴ Pro W3" charset="0"/>
              </a:defRPr>
            </a:lvl1pPr>
          </a:lstStyle>
          <a:p>
            <a:pPr>
              <a:defRPr/>
            </a:pPr>
            <a:r>
              <a:rPr lang="es-ES"/>
              <a:t>Gobierno de Chile | Ministerio del Interior 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34" charset="0"/>
              </a:defRPr>
            </a:lvl1pPr>
          </a:lstStyle>
          <a:p>
            <a:pPr>
              <a:defRPr/>
            </a:pPr>
            <a:fld id="{B1E96425-2156-42ED-995D-FD927EABA411}" type="slidenum">
              <a:rPr lang="en-US"/>
              <a:pPr>
                <a:defRPr/>
              </a:pPr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34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dirty="0">
                <a:latin typeface="Calibri" charset="0"/>
                <a:ea typeface="ヒラギノ角ゴ Pro W3" charset="0"/>
                <a:cs typeface="ヒラギノ角ゴ Pro W3" charset="0"/>
              </a:defRPr>
            </a:lvl1pPr>
          </a:lstStyle>
          <a:p>
            <a:pPr>
              <a:defRPr/>
            </a:pPr>
            <a:r>
              <a:rPr lang="es-ES"/>
              <a:t>Gobierno de Chile | Ministerio del Interior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34" charset="0"/>
              </a:defRPr>
            </a:lvl1pPr>
          </a:lstStyle>
          <a:p>
            <a:pPr>
              <a:defRPr/>
            </a:pPr>
            <a:fld id="{7CEAEB45-9076-4AEE-ADC8-C25BF6CB2DC1}" type="slidenum">
              <a:rPr lang="en-US"/>
              <a:pPr>
                <a:defRPr/>
              </a:pPr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34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dirty="0">
                <a:latin typeface="Calibri" charset="0"/>
                <a:ea typeface="ヒラギノ角ゴ Pro W3" charset="0"/>
                <a:cs typeface="ヒラギノ角ゴ Pro W3" charset="0"/>
              </a:defRPr>
            </a:lvl1pPr>
          </a:lstStyle>
          <a:p>
            <a:pPr>
              <a:defRPr/>
            </a:pPr>
            <a:r>
              <a:rPr lang="es-ES"/>
              <a:t>Gobierno de Chile | Ministerio del Interior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34" charset="0"/>
              </a:defRPr>
            </a:lvl1pPr>
          </a:lstStyle>
          <a:p>
            <a:pPr>
              <a:defRPr/>
            </a:pPr>
            <a:fld id="{3A72F20C-B395-4505-9145-A6CF3C9294FC}" type="slidenum">
              <a:rPr lang="en-US"/>
              <a:pPr>
                <a:defRPr/>
              </a:pPr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34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dirty="0">
                <a:latin typeface="Calibri" charset="0"/>
                <a:ea typeface="ヒラギノ角ゴ Pro W3" charset="0"/>
                <a:cs typeface="ヒラギノ角ゴ Pro W3" charset="0"/>
              </a:defRPr>
            </a:lvl1pPr>
          </a:lstStyle>
          <a:p>
            <a:pPr>
              <a:defRPr/>
            </a:pPr>
            <a:r>
              <a:rPr lang="es-ES"/>
              <a:t>Gobierno de Chile | Ministerio del Interior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34" charset="0"/>
              </a:defRPr>
            </a:lvl1pPr>
          </a:lstStyle>
          <a:p>
            <a:pPr>
              <a:defRPr/>
            </a:pPr>
            <a:fld id="{D6D98850-B5F7-4EE5-B8AD-C6AA8B8C4F9B}" type="slidenum">
              <a:rPr lang="en-US"/>
              <a:pPr>
                <a:defRPr/>
              </a:pPr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34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dirty="0">
                <a:latin typeface="Calibri" charset="0"/>
                <a:ea typeface="ヒラギノ角ゴ Pro W3" charset="0"/>
                <a:cs typeface="ヒラギノ角ゴ Pro W3" charset="0"/>
              </a:defRPr>
            </a:lvl1pPr>
          </a:lstStyle>
          <a:p>
            <a:pPr>
              <a:defRPr/>
            </a:pPr>
            <a:r>
              <a:rPr lang="es-ES"/>
              <a:t>Gobierno de Chile | Ministerio del Interior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34" charset="0"/>
              </a:defRPr>
            </a:lvl1pPr>
          </a:lstStyle>
          <a:p>
            <a:pPr>
              <a:defRPr/>
            </a:pPr>
            <a:fld id="{40CBC534-E47B-4274-8ECF-ADCE876D7A32}" type="slidenum">
              <a:rPr lang="en-US"/>
              <a:pPr>
                <a:defRPr/>
              </a:pPr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34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dirty="0">
                <a:latin typeface="Calibri" charset="0"/>
                <a:ea typeface="ヒラギノ角ゴ Pro W3" charset="0"/>
                <a:cs typeface="ヒラギノ角ゴ Pro W3" charset="0"/>
              </a:defRPr>
            </a:lvl1pPr>
          </a:lstStyle>
          <a:p>
            <a:pPr>
              <a:defRPr/>
            </a:pPr>
            <a:r>
              <a:rPr lang="es-ES"/>
              <a:t>Gobierno de Chile | Ministerio del Interior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34" charset="0"/>
              </a:defRPr>
            </a:lvl1pPr>
          </a:lstStyle>
          <a:p>
            <a:pPr>
              <a:defRPr/>
            </a:pPr>
            <a:fld id="{80EA002A-5EE1-41BC-B05B-900434EEB3BA}" type="slidenum">
              <a:rPr lang="en-US"/>
              <a:pPr>
                <a:defRPr/>
              </a:pPr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34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dirty="0">
                <a:latin typeface="Calibri" charset="0"/>
                <a:ea typeface="ヒラギノ角ゴ Pro W3" charset="0"/>
                <a:cs typeface="ヒラギノ角ゴ Pro W3" charset="0"/>
              </a:defRPr>
            </a:lvl1pPr>
          </a:lstStyle>
          <a:p>
            <a:pPr>
              <a:defRPr/>
            </a:pPr>
            <a:r>
              <a:rPr lang="es-ES"/>
              <a:t>Gobierno de Chile | Ministerio del Interior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34" charset="0"/>
              </a:defRPr>
            </a:lvl1pPr>
          </a:lstStyle>
          <a:p>
            <a:pPr>
              <a:defRPr/>
            </a:pPr>
            <a:fld id="{764413A2-6779-43F6-8B4E-756B920D7D02}" type="slidenum">
              <a:rPr lang="en-US"/>
              <a:pPr>
                <a:defRPr/>
              </a:pPr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34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dirty="0">
                <a:latin typeface="Calibri" charset="0"/>
                <a:ea typeface="ヒラギノ角ゴ Pro W3" charset="0"/>
                <a:cs typeface="ヒラギノ角ゴ Pro W3" charset="0"/>
              </a:defRPr>
            </a:lvl1pPr>
          </a:lstStyle>
          <a:p>
            <a:pPr>
              <a:defRPr/>
            </a:pPr>
            <a:r>
              <a:rPr lang="es-ES"/>
              <a:t>Gobierno de Chile | Ministerio del Interior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34" charset="0"/>
              </a:defRPr>
            </a:lvl1pPr>
          </a:lstStyle>
          <a:p>
            <a:pPr>
              <a:defRPr/>
            </a:pPr>
            <a:fld id="{749D3BB6-A87D-4414-8366-95586BABC218}" type="slidenum">
              <a:rPr lang="en-US"/>
              <a:pPr>
                <a:defRPr/>
              </a:pPr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34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dirty="0">
                <a:latin typeface="Calibri" charset="0"/>
                <a:ea typeface="ヒラギノ角ゴ Pro W3" charset="0"/>
                <a:cs typeface="ヒラギノ角ゴ Pro W3" charset="0"/>
              </a:defRPr>
            </a:lvl1pPr>
          </a:lstStyle>
          <a:p>
            <a:pPr>
              <a:defRPr/>
            </a:pPr>
            <a:r>
              <a:rPr lang="es-ES"/>
              <a:t>Gobierno de Chile | Ministerio del Interior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34" charset="0"/>
              </a:defRPr>
            </a:lvl1pPr>
          </a:lstStyle>
          <a:p>
            <a:pPr>
              <a:defRPr/>
            </a:pPr>
            <a:fld id="{92D265BE-B5F5-40BC-9593-5CA3BBCECC2C}" type="slidenum">
              <a:rPr lang="en-US"/>
              <a:pPr>
                <a:defRPr/>
              </a:pPr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34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050" y="6527800"/>
            <a:ext cx="2895600" cy="246063"/>
          </a:xfrm>
          <a:prstGeom prst="rect">
            <a:avLst/>
          </a:prstGeom>
        </p:spPr>
        <p:txBody>
          <a:bodyPr/>
          <a:lstStyle>
            <a:lvl1pPr>
              <a:defRPr dirty="0"/>
            </a:lvl1pPr>
          </a:lstStyle>
          <a:p>
            <a:pPr>
              <a:defRPr/>
            </a:pPr>
            <a:r>
              <a:rPr lang="es-ES"/>
              <a:t>Gobierno de Chile | Ministerio del Interior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5B2CB2-3BBD-47E3-ABEE-BAD71F8D3BE6}" type="slidenum">
              <a:rPr lang="en-US"/>
              <a:pPr>
                <a:defRPr/>
              </a:pPr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19050" y="6527800"/>
            <a:ext cx="2895600" cy="246063"/>
          </a:xfrm>
          <a:prstGeom prst="rect">
            <a:avLst/>
          </a:prstGeom>
        </p:spPr>
        <p:txBody>
          <a:bodyPr/>
          <a:lstStyle>
            <a:lvl1pPr>
              <a:defRPr dirty="0"/>
            </a:lvl1pPr>
          </a:lstStyle>
          <a:p>
            <a:pPr>
              <a:defRPr/>
            </a:pPr>
            <a:r>
              <a:rPr lang="es-ES_tradnl"/>
              <a:t>Gobierno de Chile | Ministerio del Interior</a:t>
            </a:r>
          </a:p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AE01B2-6144-4E86-B873-83A6A4BA16D6}" type="slidenum">
              <a:rPr lang="en-US"/>
              <a:pPr>
                <a:defRPr/>
              </a:pPr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34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050" y="6527800"/>
            <a:ext cx="2895600" cy="246063"/>
          </a:xfrm>
          <a:prstGeom prst="rect">
            <a:avLst/>
          </a:prstGeom>
        </p:spPr>
        <p:txBody>
          <a:bodyPr/>
          <a:lstStyle>
            <a:lvl1pPr>
              <a:defRPr dirty="0"/>
            </a:lvl1pPr>
          </a:lstStyle>
          <a:p>
            <a:pPr>
              <a:defRPr/>
            </a:pPr>
            <a:r>
              <a:rPr lang="es-ES"/>
              <a:t>Gobierno de Chile | Ministerio del Interior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9014C0-D198-44BB-8107-EDD6F8244EF7}" type="slidenum">
              <a:rPr lang="en-US"/>
              <a:pPr>
                <a:defRPr/>
              </a:pPr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34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9050" y="6527800"/>
            <a:ext cx="2895600" cy="246063"/>
          </a:xfrm>
          <a:prstGeom prst="rect">
            <a:avLst/>
          </a:prstGeom>
        </p:spPr>
        <p:txBody>
          <a:bodyPr/>
          <a:lstStyle>
            <a:lvl1pPr>
              <a:defRPr dirty="0"/>
            </a:lvl1pPr>
          </a:lstStyle>
          <a:p>
            <a:pPr>
              <a:defRPr/>
            </a:pPr>
            <a:r>
              <a:rPr lang="es-ES"/>
              <a:t>Gobierno de Chile | Ministerio del Interior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5314AF-2071-427D-8655-F6CBD3B47C02}" type="slidenum">
              <a:rPr lang="en-US"/>
              <a:pPr>
                <a:defRPr/>
              </a:pPr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34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19050" y="6527800"/>
            <a:ext cx="2895600" cy="246063"/>
          </a:xfrm>
          <a:prstGeom prst="rect">
            <a:avLst/>
          </a:prstGeom>
        </p:spPr>
        <p:txBody>
          <a:bodyPr/>
          <a:lstStyle>
            <a:lvl1pPr>
              <a:defRPr dirty="0"/>
            </a:lvl1pPr>
          </a:lstStyle>
          <a:p>
            <a:pPr>
              <a:defRPr/>
            </a:pPr>
            <a:r>
              <a:rPr lang="es-ES"/>
              <a:t>Gobierno de Chile | Ministerio del Interior 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79F9E4-0B56-4A3A-88E7-428886B1DFF1}" type="slidenum">
              <a:rPr lang="en-US"/>
              <a:pPr>
                <a:defRPr/>
              </a:pPr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5.xml"/><Relationship Id="rId5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4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0.xml"/><Relationship Id="rId15" Type="http://schemas.openxmlformats.org/officeDocument/2006/relationships/image" Target="../media/image4.png"/><Relationship Id="rId10" Type="http://schemas.openxmlformats.org/officeDocument/2006/relationships/slideLayout" Target="../slideLayouts/slideLayout25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6CB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Rectangle 64"/>
          <p:cNvSpPr>
            <a:spLocks noChangeArrowheads="1"/>
          </p:cNvSpPr>
          <p:nvPr/>
        </p:nvSpPr>
        <p:spPr bwMode="auto">
          <a:xfrm>
            <a:off x="533400" y="3333750"/>
            <a:ext cx="1033463" cy="3524250"/>
          </a:xfrm>
          <a:prstGeom prst="rect">
            <a:avLst/>
          </a:prstGeom>
          <a:solidFill>
            <a:srgbClr val="006CB7"/>
          </a:solidFill>
          <a:ln w="9525">
            <a:noFill/>
            <a:miter lim="800000"/>
            <a:headEnd/>
            <a:tailEnd/>
          </a:ln>
          <a:effectLst>
            <a:outerShdw dist="38100" dir="12899965" algn="br" rotWithShape="0">
              <a:srgbClr val="808080">
                <a:alpha val="25000"/>
              </a:srgbClr>
            </a:outerShdw>
          </a:effectLst>
        </p:spPr>
        <p:txBody>
          <a:bodyPr anchor="ctr"/>
          <a:lstStyle/>
          <a:p>
            <a:pPr>
              <a:defRPr/>
            </a:pPr>
            <a:endParaRPr lang="es-ES" dirty="0">
              <a:solidFill>
                <a:srgbClr val="FFFFFF"/>
              </a:solidFill>
              <a:latin typeface="Calibri" charset="0"/>
              <a:ea typeface="ヒラギノ角ゴ Pro W3" charset="0"/>
              <a:cs typeface="ヒラギノ角ゴ Pro W3" charset="0"/>
            </a:endParaRPr>
          </a:p>
        </p:txBody>
      </p:sp>
      <p:sp>
        <p:nvSpPr>
          <p:cNvPr id="66" name="Rectangle 65"/>
          <p:cNvSpPr>
            <a:spLocks noChangeArrowheads="1"/>
          </p:cNvSpPr>
          <p:nvPr/>
        </p:nvSpPr>
        <p:spPr bwMode="auto">
          <a:xfrm>
            <a:off x="1566863" y="3333750"/>
            <a:ext cx="1260475" cy="3524250"/>
          </a:xfrm>
          <a:prstGeom prst="rect">
            <a:avLst/>
          </a:prstGeom>
          <a:solidFill>
            <a:srgbClr val="EF4144"/>
          </a:solidFill>
          <a:ln w="9525">
            <a:noFill/>
            <a:miter lim="800000"/>
            <a:headEnd/>
            <a:tailEnd/>
          </a:ln>
          <a:effectLst>
            <a:outerShdw dist="38100" dir="12899965" rotWithShape="0">
              <a:srgbClr val="808080">
                <a:alpha val="25000"/>
              </a:srgbClr>
            </a:outerShdw>
          </a:effectLst>
        </p:spPr>
        <p:txBody>
          <a:bodyPr anchor="ctr"/>
          <a:lstStyle/>
          <a:p>
            <a:pPr>
              <a:defRPr/>
            </a:pPr>
            <a:endParaRPr lang="es-ES" dirty="0">
              <a:solidFill>
                <a:srgbClr val="FFFFFF"/>
              </a:solidFill>
              <a:latin typeface="Calibri" charset="0"/>
              <a:ea typeface="ヒラギノ角ゴ Pro W3" charset="0"/>
              <a:cs typeface="ヒラギノ角ゴ Pro W3" charset="0"/>
            </a:endParaRPr>
          </a:p>
        </p:txBody>
      </p:sp>
      <p:pic>
        <p:nvPicPr>
          <p:cNvPr id="1028" name="Picture 1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47700" y="3452813"/>
            <a:ext cx="803275" cy="58578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pic>
        <p:nvPicPr>
          <p:cNvPr id="1029" name="Picture 1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677988" y="3452813"/>
            <a:ext cx="1031875" cy="4191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71" name="Rectangle 70"/>
          <p:cNvSpPr>
            <a:spLocks noChangeArrowheads="1"/>
          </p:cNvSpPr>
          <p:nvPr/>
        </p:nvSpPr>
        <p:spPr bwMode="auto">
          <a:xfrm>
            <a:off x="533400" y="0"/>
            <a:ext cx="1033463" cy="1371600"/>
          </a:xfrm>
          <a:prstGeom prst="rect">
            <a:avLst/>
          </a:prstGeom>
          <a:solidFill>
            <a:srgbClr val="006CB7"/>
          </a:solidFill>
          <a:ln w="9525">
            <a:noFill/>
            <a:miter lim="800000"/>
            <a:headEnd/>
            <a:tailEnd/>
          </a:ln>
          <a:effectLst>
            <a:outerShdw dist="38100" dir="2700000" algn="br" rotWithShape="0">
              <a:srgbClr val="808080">
                <a:alpha val="25000"/>
              </a:srgbClr>
            </a:outerShdw>
          </a:effectLst>
        </p:spPr>
        <p:txBody>
          <a:bodyPr anchor="ctr"/>
          <a:lstStyle/>
          <a:p>
            <a:pPr>
              <a:defRPr/>
            </a:pPr>
            <a:endParaRPr lang="es-ES" dirty="0">
              <a:solidFill>
                <a:srgbClr val="FFFFFF"/>
              </a:solidFill>
              <a:latin typeface="Calibri" charset="0"/>
              <a:ea typeface="ヒラギノ角ゴ Pro W3" charset="0"/>
              <a:cs typeface="ヒラギノ角ゴ Pro W3" charset="0"/>
            </a:endParaRPr>
          </a:p>
        </p:txBody>
      </p:sp>
      <p:sp>
        <p:nvSpPr>
          <p:cNvPr id="72" name="Rectangle 71"/>
          <p:cNvSpPr>
            <a:spLocks noChangeArrowheads="1"/>
          </p:cNvSpPr>
          <p:nvPr/>
        </p:nvSpPr>
        <p:spPr bwMode="auto">
          <a:xfrm>
            <a:off x="1566863" y="0"/>
            <a:ext cx="1260475" cy="1371600"/>
          </a:xfrm>
          <a:prstGeom prst="rect">
            <a:avLst/>
          </a:prstGeom>
          <a:solidFill>
            <a:srgbClr val="EF4144"/>
          </a:solidFill>
          <a:ln w="9525">
            <a:noFill/>
            <a:miter lim="800000"/>
            <a:headEnd/>
            <a:tailEnd/>
          </a:ln>
          <a:effectLst>
            <a:outerShdw dist="38100" dir="2700000" rotWithShape="0">
              <a:srgbClr val="808080">
                <a:alpha val="25000"/>
              </a:srgbClr>
            </a:outerShdw>
          </a:effectLst>
        </p:spPr>
        <p:txBody>
          <a:bodyPr anchor="ctr"/>
          <a:lstStyle/>
          <a:p>
            <a:pPr>
              <a:defRPr/>
            </a:pPr>
            <a:endParaRPr lang="es-ES" dirty="0">
              <a:solidFill>
                <a:srgbClr val="FFFFFF"/>
              </a:solidFill>
              <a:latin typeface="Calibri" charset="0"/>
              <a:ea typeface="ヒラギノ角ゴ Pro W3" charset="0"/>
              <a:cs typeface="ヒラギノ角ゴ Pro W3" charset="0"/>
            </a:endParaRPr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4223" r:id="rId1"/>
    <p:sldLayoutId id="2147484224" r:id="rId2"/>
    <p:sldLayoutId id="2147484225" r:id="rId3"/>
    <p:sldLayoutId id="2147484226" r:id="rId4"/>
  </p:sldLayoutIdLst>
  <p:hf hdr="0" ftr="0" dt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ヒラギノ角ゴ Pro W3" charset="-128"/>
          <a:cs typeface="ヒラギノ角ゴ Pro W3" charset="-128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ヒラギノ角ゴ Pro W3" charset="-128"/>
          <a:cs typeface="ヒラギノ角ゴ Pro W3" charset="-128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ヒラギノ角ゴ Pro W3" charset="-128"/>
          <a:cs typeface="ヒラギノ角ゴ Pro W3" charset="-128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ヒラギノ角ゴ Pro W3" charset="-128"/>
          <a:cs typeface="ヒラギノ角ゴ Pro W3" charset="-128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ヒラギノ角ゴ Pro W3" charset="-128"/>
          <a:cs typeface="ヒラギノ角ゴ Pro W3" charset="-128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ヒラギノ角ゴ Pro W3" charset="-128"/>
          <a:cs typeface="ヒラギノ角ゴ Pro W3" charset="-128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ヒラギノ角ゴ Pro W3" charset="-128"/>
          <a:cs typeface="ヒラギノ角ゴ Pro W3" charset="-128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ヒラギノ角ゴ Pro W3" charset="-128"/>
          <a:cs typeface="ヒラギノ角ゴ Pro W3" charset="-128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ヒラギノ角ゴ Pro W3" charset="-128"/>
          <a:cs typeface="ヒラギノ角ゴ Pro W3" charset="-128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ヒラギノ角ゴ Pro W3" charset="-128"/>
          <a:cs typeface="ヒラギノ角ゴ Pro W3" charset="-128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ヒラギノ角ゴ Pro W3" charset="-128"/>
          <a:cs typeface="ヒラギノ角ゴ Pro W3" charset="0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ヒラギノ角ゴ Pro W3" charset="-128"/>
          <a:cs typeface="ヒラギノ角ゴ Pro W3" charset="0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ヒラギノ角ゴ Pro W3" charset="-128"/>
          <a:cs typeface="ヒラギノ角ゴ Pro W3" charset="0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ヒラギノ角ゴ Pro W3" charset="-128"/>
          <a:cs typeface="ヒラギノ角ゴ Pro W3" charset="0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1"/>
          <p:cNvSpPr>
            <a:spLocks noGrp="1"/>
          </p:cNvSpPr>
          <p:nvPr>
            <p:ph type="title"/>
          </p:nvPr>
        </p:nvSpPr>
        <p:spPr bwMode="auto">
          <a:xfrm>
            <a:off x="323528" y="152400"/>
            <a:ext cx="799338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205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323528" y="1477963"/>
            <a:ext cx="8006085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183313" y="6527800"/>
            <a:ext cx="2133600" cy="1936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000">
                <a:solidFill>
                  <a:srgbClr val="898989"/>
                </a:solidFill>
                <a:latin typeface="Verdana" pitchFamily="34" charset="0"/>
              </a:defRPr>
            </a:lvl1pPr>
          </a:lstStyle>
          <a:p>
            <a:pPr>
              <a:defRPr/>
            </a:pPr>
            <a:fld id="{5D67D563-D651-4521-A309-D780895D5AA6}" type="slidenum">
              <a:rPr lang="en-US"/>
              <a:pPr>
                <a:defRPr/>
              </a:pPr>
              <a:t>‹Nº›</a:t>
            </a:fld>
            <a:endParaRPr lang="en-US" dirty="0"/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8413750" y="-6350"/>
            <a:ext cx="284163" cy="866775"/>
          </a:xfrm>
          <a:prstGeom prst="rect">
            <a:avLst/>
          </a:prstGeom>
          <a:solidFill>
            <a:srgbClr val="006CB7"/>
          </a:solidFill>
          <a:ln w="9525">
            <a:noFill/>
            <a:miter lim="800000"/>
            <a:headEnd/>
            <a:tailEnd/>
          </a:ln>
          <a:effectLst>
            <a:outerShdw dist="38100" dir="2700000" algn="br" rotWithShape="0">
              <a:srgbClr val="808080">
                <a:alpha val="25000"/>
              </a:srgbClr>
            </a:outerShdw>
          </a:effectLst>
        </p:spPr>
        <p:txBody>
          <a:bodyPr anchor="ctr"/>
          <a:lstStyle/>
          <a:p>
            <a:pPr>
              <a:defRPr/>
            </a:pPr>
            <a:endParaRPr lang="es-ES" dirty="0">
              <a:solidFill>
                <a:srgbClr val="FFFFFF"/>
              </a:solidFill>
              <a:latin typeface="Calibri" charset="0"/>
              <a:ea typeface="ヒラギノ角ゴ Pro W3" charset="0"/>
              <a:cs typeface="ヒラギノ角ゴ Pro W3" charset="0"/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8697913" y="0"/>
            <a:ext cx="347662" cy="860425"/>
          </a:xfrm>
          <a:prstGeom prst="rect">
            <a:avLst/>
          </a:prstGeom>
          <a:solidFill>
            <a:srgbClr val="EF4144"/>
          </a:solidFill>
          <a:ln w="9525">
            <a:noFill/>
            <a:miter lim="800000"/>
            <a:headEnd/>
            <a:tailEnd/>
          </a:ln>
          <a:effectLst>
            <a:outerShdw dist="38100" dir="2700000" rotWithShape="0">
              <a:srgbClr val="808080">
                <a:alpha val="25000"/>
              </a:srgbClr>
            </a:outerShdw>
          </a:effectLst>
        </p:spPr>
        <p:txBody>
          <a:bodyPr anchor="ctr"/>
          <a:lstStyle/>
          <a:p>
            <a:pPr>
              <a:defRPr/>
            </a:pPr>
            <a:endParaRPr lang="es-ES" dirty="0">
              <a:solidFill>
                <a:srgbClr val="FFFFFF"/>
              </a:solidFill>
              <a:latin typeface="Calibri" charset="0"/>
              <a:ea typeface="ヒラギノ角ゴ Pro W3" charset="0"/>
              <a:cs typeface="ヒラギノ角ゴ Pro W3" charset="0"/>
            </a:endParaRPr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8413750" y="6400800"/>
            <a:ext cx="284163" cy="457200"/>
          </a:xfrm>
          <a:prstGeom prst="rect">
            <a:avLst/>
          </a:prstGeom>
          <a:solidFill>
            <a:srgbClr val="006CB7"/>
          </a:solidFill>
          <a:ln w="9525">
            <a:noFill/>
            <a:miter lim="800000"/>
            <a:headEnd/>
            <a:tailEnd/>
          </a:ln>
          <a:effectLst>
            <a:outerShdw dist="38100" dir="12899965" algn="br" rotWithShape="0">
              <a:srgbClr val="808080">
                <a:alpha val="25000"/>
              </a:srgbClr>
            </a:outerShdw>
          </a:effectLst>
        </p:spPr>
        <p:txBody>
          <a:bodyPr anchor="ctr"/>
          <a:lstStyle/>
          <a:p>
            <a:pPr>
              <a:defRPr/>
            </a:pPr>
            <a:endParaRPr lang="es-ES" dirty="0">
              <a:solidFill>
                <a:srgbClr val="FFFFFF"/>
              </a:solidFill>
              <a:latin typeface="Calibri" charset="0"/>
              <a:ea typeface="ヒラギノ角ゴ Pro W3" charset="0"/>
              <a:cs typeface="ヒラギノ角ゴ Pro W3" charset="0"/>
            </a:endParaRPr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8697913" y="6400800"/>
            <a:ext cx="347662" cy="457200"/>
          </a:xfrm>
          <a:prstGeom prst="rect">
            <a:avLst/>
          </a:prstGeom>
          <a:solidFill>
            <a:srgbClr val="EF4144"/>
          </a:solidFill>
          <a:ln w="9525">
            <a:noFill/>
            <a:miter lim="800000"/>
            <a:headEnd/>
            <a:tailEnd/>
          </a:ln>
          <a:effectLst>
            <a:outerShdw dist="38100" dir="12899965" rotWithShape="0">
              <a:srgbClr val="808080">
                <a:alpha val="25000"/>
              </a:srgbClr>
            </a:outerShdw>
          </a:effectLst>
        </p:spPr>
        <p:txBody>
          <a:bodyPr anchor="ctr"/>
          <a:lstStyle/>
          <a:p>
            <a:pPr>
              <a:defRPr/>
            </a:pPr>
            <a:endParaRPr lang="es-ES" dirty="0">
              <a:solidFill>
                <a:srgbClr val="FFFFFF"/>
              </a:solidFill>
              <a:latin typeface="Calibri" charset="0"/>
              <a:ea typeface="ヒラギノ角ゴ Pro W3" charset="0"/>
              <a:cs typeface="ヒラギノ角ゴ Pro W3" charset="0"/>
            </a:endParaRPr>
          </a:p>
        </p:txBody>
      </p:sp>
      <p:pic>
        <p:nvPicPr>
          <p:cNvPr id="12" name="5 Imagen" descr="logo_paginas.jpg"/>
          <p:cNvPicPr>
            <a:picLocks noChangeAspect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8388424" y="973138"/>
            <a:ext cx="7239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Footer Placeholder 10"/>
          <p:cNvSpPr>
            <a:spLocks noGrp="1"/>
          </p:cNvSpPr>
          <p:nvPr>
            <p:ph type="ftr" sz="quarter" idx="3"/>
          </p:nvPr>
        </p:nvSpPr>
        <p:spPr>
          <a:xfrm>
            <a:off x="19050" y="6527800"/>
            <a:ext cx="2895600" cy="246063"/>
          </a:xfrm>
          <a:prstGeom prst="rect">
            <a:avLst/>
          </a:prstGeom>
        </p:spPr>
        <p:txBody>
          <a:bodyPr/>
          <a:lstStyle>
            <a:lvl1pPr>
              <a:defRPr sz="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 err="1"/>
              <a:t>Gobierno</a:t>
            </a:r>
            <a:r>
              <a:rPr lang="en-US" dirty="0"/>
              <a:t> de Chile | Ministerio de Energía | SEC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27" r:id="rId1"/>
    <p:sldLayoutId id="2147484228" r:id="rId2"/>
    <p:sldLayoutId id="2147484229" r:id="rId3"/>
    <p:sldLayoutId id="2147484230" r:id="rId4"/>
    <p:sldLayoutId id="2147484231" r:id="rId5"/>
    <p:sldLayoutId id="2147484232" r:id="rId6"/>
    <p:sldLayoutId id="2147484233" r:id="rId7"/>
    <p:sldLayoutId id="2147484234" r:id="rId8"/>
    <p:sldLayoutId id="2147484235" r:id="rId9"/>
    <p:sldLayoutId id="2147484236" r:id="rId10"/>
    <p:sldLayoutId id="2147484237" r:id="rId11"/>
  </p:sldLayoutIdLst>
  <p:hf hdr="0" ftr="0" dt="0"/>
  <p:txStyles>
    <p:titleStyle>
      <a:lvl1pPr algn="l" defTabSz="457200" rtl="0" eaLnBrk="0" fontAlgn="base" hangingPunct="0">
        <a:spcBef>
          <a:spcPct val="0"/>
        </a:spcBef>
        <a:spcAft>
          <a:spcPct val="0"/>
        </a:spcAft>
        <a:defRPr sz="2400" b="1" kern="1200">
          <a:solidFill>
            <a:srgbClr val="006CB7"/>
          </a:solidFill>
          <a:latin typeface="Verdana"/>
          <a:ea typeface="ヒラギノ角ゴ Pro W3" charset="-128"/>
          <a:cs typeface="Verdana"/>
        </a:defRPr>
      </a:lvl1pPr>
      <a:lvl2pPr algn="l" defTabSz="457200" rtl="0" eaLnBrk="0" fontAlgn="base" hangingPunct="0">
        <a:spcBef>
          <a:spcPct val="0"/>
        </a:spcBef>
        <a:spcAft>
          <a:spcPct val="0"/>
        </a:spcAft>
        <a:defRPr sz="2400">
          <a:solidFill>
            <a:srgbClr val="006CB7"/>
          </a:solidFill>
          <a:latin typeface="Verdana" charset="0"/>
          <a:ea typeface="ヒラギノ角ゴ Pro W3" charset="-128"/>
          <a:cs typeface="Verdana" pitchFamily="34" charset="0"/>
        </a:defRPr>
      </a:lvl2pPr>
      <a:lvl3pPr algn="l" defTabSz="457200" rtl="0" eaLnBrk="0" fontAlgn="base" hangingPunct="0">
        <a:spcBef>
          <a:spcPct val="0"/>
        </a:spcBef>
        <a:spcAft>
          <a:spcPct val="0"/>
        </a:spcAft>
        <a:defRPr sz="2400">
          <a:solidFill>
            <a:srgbClr val="006CB7"/>
          </a:solidFill>
          <a:latin typeface="Verdana" charset="0"/>
          <a:ea typeface="ヒラギノ角ゴ Pro W3" charset="-128"/>
          <a:cs typeface="Verdana" pitchFamily="34" charset="0"/>
        </a:defRPr>
      </a:lvl3pPr>
      <a:lvl4pPr algn="l" defTabSz="457200" rtl="0" eaLnBrk="0" fontAlgn="base" hangingPunct="0">
        <a:spcBef>
          <a:spcPct val="0"/>
        </a:spcBef>
        <a:spcAft>
          <a:spcPct val="0"/>
        </a:spcAft>
        <a:defRPr sz="2400">
          <a:solidFill>
            <a:srgbClr val="006CB7"/>
          </a:solidFill>
          <a:latin typeface="Verdana" charset="0"/>
          <a:ea typeface="ヒラギノ角ゴ Pro W3" charset="-128"/>
          <a:cs typeface="Verdana" pitchFamily="34" charset="0"/>
        </a:defRPr>
      </a:lvl4pPr>
      <a:lvl5pPr algn="l" defTabSz="457200" rtl="0" eaLnBrk="0" fontAlgn="base" hangingPunct="0">
        <a:spcBef>
          <a:spcPct val="0"/>
        </a:spcBef>
        <a:spcAft>
          <a:spcPct val="0"/>
        </a:spcAft>
        <a:defRPr sz="2400">
          <a:solidFill>
            <a:srgbClr val="006CB7"/>
          </a:solidFill>
          <a:latin typeface="Verdana" charset="0"/>
          <a:ea typeface="ヒラギノ角ゴ Pro W3" charset="-128"/>
          <a:cs typeface="Verdana" pitchFamily="34" charset="0"/>
        </a:defRPr>
      </a:lvl5pPr>
      <a:lvl6pPr marL="457200" algn="l" defTabSz="457200" rtl="0" fontAlgn="base">
        <a:spcBef>
          <a:spcPct val="0"/>
        </a:spcBef>
        <a:spcAft>
          <a:spcPct val="0"/>
        </a:spcAft>
        <a:defRPr sz="2400">
          <a:solidFill>
            <a:srgbClr val="006CB7"/>
          </a:solidFill>
          <a:latin typeface="Verdana" charset="0"/>
          <a:ea typeface="ヒラギノ角ゴ Pro W3" charset="-128"/>
        </a:defRPr>
      </a:lvl6pPr>
      <a:lvl7pPr marL="914400" algn="l" defTabSz="457200" rtl="0" fontAlgn="base">
        <a:spcBef>
          <a:spcPct val="0"/>
        </a:spcBef>
        <a:spcAft>
          <a:spcPct val="0"/>
        </a:spcAft>
        <a:defRPr sz="2400">
          <a:solidFill>
            <a:srgbClr val="006CB7"/>
          </a:solidFill>
          <a:latin typeface="Verdana" charset="0"/>
          <a:ea typeface="ヒラギノ角ゴ Pro W3" charset="-128"/>
        </a:defRPr>
      </a:lvl7pPr>
      <a:lvl8pPr marL="1371600" algn="l" defTabSz="457200" rtl="0" fontAlgn="base">
        <a:spcBef>
          <a:spcPct val="0"/>
        </a:spcBef>
        <a:spcAft>
          <a:spcPct val="0"/>
        </a:spcAft>
        <a:defRPr sz="2400">
          <a:solidFill>
            <a:srgbClr val="006CB7"/>
          </a:solidFill>
          <a:latin typeface="Verdana" charset="0"/>
          <a:ea typeface="ヒラギノ角ゴ Pro W3" charset="-128"/>
        </a:defRPr>
      </a:lvl8pPr>
      <a:lvl9pPr marL="1828800" algn="l" defTabSz="457200" rtl="0" fontAlgn="base">
        <a:spcBef>
          <a:spcPct val="0"/>
        </a:spcBef>
        <a:spcAft>
          <a:spcPct val="0"/>
        </a:spcAft>
        <a:defRPr sz="2400">
          <a:solidFill>
            <a:srgbClr val="006CB7"/>
          </a:solidFill>
          <a:latin typeface="Verdana" charset="0"/>
          <a:ea typeface="ヒラギノ角ゴ Pro W3" charset="-128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rgbClr val="595959"/>
          </a:solidFill>
          <a:latin typeface="+mn-lt"/>
          <a:ea typeface="ヒラギノ角ゴ Pro W3" charset="-128"/>
          <a:cs typeface="ヒラギノ角ゴ Pro W3" charset="-128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800" kern="1200">
          <a:solidFill>
            <a:srgbClr val="595959"/>
          </a:solidFill>
          <a:latin typeface="+mn-lt"/>
          <a:ea typeface="ヒラギノ角ゴ Pro W3" charset="-128"/>
          <a:cs typeface="ヒラギノ角ゴ Pro W3" charset="0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1600" kern="1200">
          <a:solidFill>
            <a:srgbClr val="595959"/>
          </a:solidFill>
          <a:latin typeface="+mn-lt"/>
          <a:ea typeface="ヒラギノ角ゴ Pro W3" charset="-128"/>
          <a:cs typeface="ヒラギノ角ゴ Pro W3" charset="0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400" kern="1200">
          <a:solidFill>
            <a:srgbClr val="595959"/>
          </a:solidFill>
          <a:latin typeface="+mn-lt"/>
          <a:ea typeface="ヒラギノ角ゴ Pro W3" charset="-128"/>
          <a:cs typeface="ヒラギノ角ゴ Pro W3" charset="0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400" kern="1200">
          <a:solidFill>
            <a:srgbClr val="595959"/>
          </a:solidFill>
          <a:latin typeface="+mn-lt"/>
          <a:ea typeface="ヒラギノ角ゴ Pro W3" charset="-128"/>
          <a:cs typeface="ヒラギノ角ゴ Pro W3" charset="0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/>
        </p:nvSpPr>
        <p:spPr>
          <a:xfrm>
            <a:off x="0" y="6629400"/>
            <a:ext cx="9144000" cy="228600"/>
          </a:xfrm>
          <a:prstGeom prst="rect">
            <a:avLst/>
          </a:prstGeom>
          <a:solidFill>
            <a:srgbClr val="EF414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es-ES" dirty="0">
              <a:solidFill>
                <a:srgbClr val="FFFFFF"/>
              </a:solidFill>
              <a:ea typeface="ヒラギノ角ゴ Pro W3" charset="0"/>
              <a:cs typeface="ヒラギノ角ゴ Pro W3" charset="0"/>
            </a:endParaRPr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7153275" y="0"/>
            <a:ext cx="1990725" cy="66294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dist="38100" dir="5640026" rotWithShape="0">
              <a:srgbClr val="808080">
                <a:alpha val="25000"/>
              </a:srgbClr>
            </a:outerShdw>
          </a:effectLst>
        </p:spPr>
        <p:txBody>
          <a:bodyPr anchor="ctr"/>
          <a:lstStyle/>
          <a:p>
            <a:pPr>
              <a:defRPr/>
            </a:pPr>
            <a:endParaRPr lang="es-ES" dirty="0">
              <a:solidFill>
                <a:srgbClr val="FFFFFF"/>
              </a:solidFill>
              <a:latin typeface="Calibri" charset="0"/>
              <a:ea typeface="ヒラギノ角ゴ Pro W3" charset="0"/>
              <a:cs typeface="ヒラギノ角ゴ Pro W3" charset="0"/>
            </a:endParaRPr>
          </a:p>
        </p:txBody>
      </p:sp>
      <p:grpSp>
        <p:nvGrpSpPr>
          <p:cNvPr id="3076" name="Group 11"/>
          <p:cNvGrpSpPr>
            <a:grpSpLocks/>
          </p:cNvGrpSpPr>
          <p:nvPr/>
        </p:nvGrpSpPr>
        <p:grpSpPr bwMode="auto">
          <a:xfrm>
            <a:off x="7153275" y="2058988"/>
            <a:ext cx="1990725" cy="2038350"/>
            <a:chOff x="3511550" y="2133600"/>
            <a:chExt cx="2976563" cy="3048000"/>
          </a:xfrm>
        </p:grpSpPr>
        <p:sp>
          <p:nvSpPr>
            <p:cNvPr id="7" name="Rectangle 6"/>
            <p:cNvSpPr/>
            <p:nvPr userDrawn="1"/>
          </p:nvSpPr>
          <p:spPr>
            <a:xfrm>
              <a:off x="3511550" y="2133600"/>
              <a:ext cx="1338741" cy="3048000"/>
            </a:xfrm>
            <a:prstGeom prst="rect">
              <a:avLst/>
            </a:prstGeom>
            <a:solidFill>
              <a:srgbClr val="006CB7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>
                <a:defRPr/>
              </a:pPr>
              <a:endParaRPr lang="es-ES" dirty="0">
                <a:solidFill>
                  <a:srgbClr val="FFFFFF"/>
                </a:solidFill>
                <a:ea typeface="ヒラギノ角ゴ Pro W3" charset="0"/>
                <a:cs typeface="ヒラギノ角ゴ Pro W3" charset="0"/>
              </a:endParaRPr>
            </a:p>
          </p:txBody>
        </p:sp>
        <p:sp>
          <p:nvSpPr>
            <p:cNvPr id="8" name="Rectangle 7"/>
            <p:cNvSpPr/>
            <p:nvPr userDrawn="1"/>
          </p:nvSpPr>
          <p:spPr>
            <a:xfrm>
              <a:off x="4850291" y="2133600"/>
              <a:ext cx="1637822" cy="3048000"/>
            </a:xfrm>
            <a:prstGeom prst="rect">
              <a:avLst/>
            </a:prstGeom>
            <a:solidFill>
              <a:srgbClr val="EF4144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>
                <a:defRPr/>
              </a:pPr>
              <a:endParaRPr lang="es-ES" dirty="0">
                <a:solidFill>
                  <a:srgbClr val="FFFFFF"/>
                </a:solidFill>
                <a:ea typeface="ヒラギノ角ゴ Pro W3" charset="0"/>
                <a:cs typeface="ヒラギノ角ゴ Pro W3" charset="0"/>
              </a:endParaRPr>
            </a:p>
          </p:txBody>
        </p:sp>
        <p:pic>
          <p:nvPicPr>
            <p:cNvPr id="3081" name="Picture 1"/>
            <p:cNvPicPr>
              <a:picLocks noChangeAspect="1" noChangeArrowheads="1"/>
            </p:cNvPicPr>
            <p:nvPr userDrawn="1"/>
          </p:nvPicPr>
          <p:blipFill>
            <a:blip r:embed="rId13"/>
            <a:srcRect/>
            <a:stretch>
              <a:fillRect/>
            </a:stretch>
          </p:blipFill>
          <p:spPr bwMode="auto">
            <a:xfrm>
              <a:off x="3660775" y="2287588"/>
              <a:ext cx="1041400" cy="760412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</p:pic>
        <p:pic>
          <p:nvPicPr>
            <p:cNvPr id="3082" name="Picture 1"/>
            <p:cNvPicPr>
              <a:picLocks noChangeAspect="1" noChangeArrowheads="1"/>
            </p:cNvPicPr>
            <p:nvPr userDrawn="1"/>
          </p:nvPicPr>
          <p:blipFill>
            <a:blip r:embed="rId14"/>
            <a:srcRect/>
            <a:stretch>
              <a:fillRect/>
            </a:stretch>
          </p:blipFill>
          <p:spPr bwMode="auto">
            <a:xfrm>
              <a:off x="4995863" y="2287588"/>
              <a:ext cx="1339850" cy="544512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</p:pic>
        <p:pic>
          <p:nvPicPr>
            <p:cNvPr id="3083" name="Picture 1"/>
            <p:cNvPicPr>
              <a:picLocks noChangeAspect="1" noChangeArrowheads="1"/>
            </p:cNvPicPr>
            <p:nvPr userDrawn="1"/>
          </p:nvPicPr>
          <p:blipFill>
            <a:blip r:embed="rId15"/>
            <a:srcRect/>
            <a:stretch>
              <a:fillRect/>
            </a:stretch>
          </p:blipFill>
          <p:spPr bwMode="auto">
            <a:xfrm>
              <a:off x="5003800" y="4851400"/>
              <a:ext cx="1336675" cy="230188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</p:pic>
      </p:grp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4763" y="0"/>
            <a:ext cx="7148512" cy="6629400"/>
          </a:xfrm>
          <a:prstGeom prst="rect">
            <a:avLst/>
          </a:prstGeom>
          <a:solidFill>
            <a:srgbClr val="006CB7"/>
          </a:solidFill>
          <a:ln w="9525">
            <a:noFill/>
            <a:miter lim="800000"/>
            <a:headEnd/>
            <a:tailEnd/>
          </a:ln>
          <a:effectLst>
            <a:outerShdw dist="38100" dir="3779989" algn="br" rotWithShape="0">
              <a:srgbClr val="808080">
                <a:alpha val="70000"/>
              </a:srgbClr>
            </a:outerShdw>
          </a:effectLst>
        </p:spPr>
        <p:txBody>
          <a:bodyPr anchor="ctr"/>
          <a:lstStyle/>
          <a:p>
            <a:pPr>
              <a:defRPr/>
            </a:pPr>
            <a:endParaRPr lang="es-ES" dirty="0">
              <a:solidFill>
                <a:srgbClr val="FFFFFF"/>
              </a:solidFill>
              <a:latin typeface="Calibri" charset="0"/>
              <a:ea typeface="ヒラギノ角ゴ Pro W3" charset="0"/>
              <a:cs typeface="ヒラギノ角ゴ Pro W3" charset="0"/>
            </a:endParaRPr>
          </a:p>
        </p:txBody>
      </p:sp>
      <p:sp>
        <p:nvSpPr>
          <p:cNvPr id="3078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525713"/>
            <a:ext cx="6477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38" r:id="rId1"/>
    <p:sldLayoutId id="2147484239" r:id="rId2"/>
    <p:sldLayoutId id="2147484240" r:id="rId3"/>
    <p:sldLayoutId id="2147484241" r:id="rId4"/>
    <p:sldLayoutId id="2147484242" r:id="rId5"/>
    <p:sldLayoutId id="2147484243" r:id="rId6"/>
    <p:sldLayoutId id="2147484244" r:id="rId7"/>
    <p:sldLayoutId id="2147484245" r:id="rId8"/>
    <p:sldLayoutId id="2147484246" r:id="rId9"/>
    <p:sldLayoutId id="2147484247" r:id="rId10"/>
    <p:sldLayoutId id="2147484248" r:id="rId11"/>
  </p:sldLayoutIdLst>
  <p:hf hdr="0" ftr="0" dt="0"/>
  <p:txStyles>
    <p:titleStyle>
      <a:lvl1pPr algn="l" defTabSz="457200" rtl="0" eaLnBrk="0" fontAlgn="base" hangingPunct="0">
        <a:spcBef>
          <a:spcPct val="0"/>
        </a:spcBef>
        <a:spcAft>
          <a:spcPct val="0"/>
        </a:spcAft>
        <a:defRPr sz="4400" b="1" kern="1200">
          <a:solidFill>
            <a:schemeClr val="tx1"/>
          </a:solidFill>
          <a:latin typeface="Verdana"/>
          <a:ea typeface="ヒラギノ角ゴ Pro W3" charset="-128"/>
          <a:cs typeface="Verdana"/>
        </a:defRPr>
      </a:lvl1pPr>
      <a:lvl2pPr algn="l" defTabSz="457200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Verdana" charset="0"/>
          <a:ea typeface="ヒラギノ角ゴ Pro W3" charset="-128"/>
          <a:cs typeface="Verdana" pitchFamily="34" charset="0"/>
        </a:defRPr>
      </a:lvl2pPr>
      <a:lvl3pPr algn="l" defTabSz="457200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Verdana" charset="0"/>
          <a:ea typeface="ヒラギノ角ゴ Pro W3" charset="-128"/>
          <a:cs typeface="Verdana" pitchFamily="34" charset="0"/>
        </a:defRPr>
      </a:lvl3pPr>
      <a:lvl4pPr algn="l" defTabSz="457200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Verdana" charset="0"/>
          <a:ea typeface="ヒラギノ角ゴ Pro W3" charset="-128"/>
          <a:cs typeface="Verdana" pitchFamily="34" charset="0"/>
        </a:defRPr>
      </a:lvl4pPr>
      <a:lvl5pPr algn="l" defTabSz="457200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Verdana" charset="0"/>
          <a:ea typeface="ヒラギノ角ゴ Pro W3" charset="-128"/>
          <a:cs typeface="Verdana" pitchFamily="34" charset="0"/>
        </a:defRPr>
      </a:lvl5pPr>
      <a:lvl6pPr marL="457200" algn="l" defTabSz="457200" rtl="0" fontAlgn="base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Verdana" charset="0"/>
          <a:ea typeface="ヒラギノ角ゴ Pro W3" charset="-128"/>
        </a:defRPr>
      </a:lvl6pPr>
      <a:lvl7pPr marL="914400" algn="l" defTabSz="457200" rtl="0" fontAlgn="base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Verdana" charset="0"/>
          <a:ea typeface="ヒラギノ角ゴ Pro W3" charset="-128"/>
        </a:defRPr>
      </a:lvl7pPr>
      <a:lvl8pPr marL="1371600" algn="l" defTabSz="457200" rtl="0" fontAlgn="base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Verdana" charset="0"/>
          <a:ea typeface="ヒラギノ角ゴ Pro W3" charset="-128"/>
        </a:defRPr>
      </a:lvl8pPr>
      <a:lvl9pPr marL="1828800" algn="l" defTabSz="457200" rtl="0" fontAlgn="base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Verdana" charset="0"/>
          <a:ea typeface="ヒラギノ角ゴ Pro W3" charset="-128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ヒラギノ角ゴ Pro W3" charset="-128"/>
          <a:cs typeface="ヒラギノ角ゴ Pro W3" charset="-128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ヒラギノ角ゴ Pro W3" charset="-128"/>
          <a:cs typeface="ヒラギノ角ゴ Pro W3" charset="0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ヒラギノ角ゴ Pro W3" charset="-128"/>
          <a:cs typeface="ヒラギノ角ゴ Pro W3" charset="0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ヒラギノ角ゴ Pro W3" charset="-128"/>
          <a:cs typeface="ヒラギノ角ゴ Pro W3" charset="0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ヒラギノ角ゴ Pro W3" charset="-128"/>
          <a:cs typeface="ヒラギノ角ゴ Pro W3" charset="0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0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0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image" Target="../media/image21.jpeg"/><Relationship Id="rId7" Type="http://schemas.openxmlformats.org/officeDocument/2006/relationships/image" Target="../media/image2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30.jpeg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10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10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10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10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10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10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emf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45.pn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10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10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51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54.jpeg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7" Type="http://schemas.openxmlformats.org/officeDocument/2006/relationships/image" Target="../media/image60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59.png"/><Relationship Id="rId5" Type="http://schemas.openxmlformats.org/officeDocument/2006/relationships/image" Target="../media/image58.png"/><Relationship Id="rId4" Type="http://schemas.microsoft.com/office/2007/relationships/hdphoto" Target="../media/hdphoto1.wdp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hyperlink" Target="http://www.sec.cl/" TargetMode="External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63.png"/><Relationship Id="rId4" Type="http://schemas.openxmlformats.org/officeDocument/2006/relationships/image" Target="../media/image62.png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10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69.png"/><Relationship Id="rId5" Type="http://schemas.openxmlformats.org/officeDocument/2006/relationships/image" Target="../media/image68.png"/><Relationship Id="rId4" Type="http://schemas.openxmlformats.org/officeDocument/2006/relationships/image" Target="../media/image46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13" Type="http://schemas.openxmlformats.org/officeDocument/2006/relationships/diagramLayout" Target="../diagrams/layout3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12" Type="http://schemas.openxmlformats.org/officeDocument/2006/relationships/diagramData" Target="../diagrams/data3.xml"/><Relationship Id="rId2" Type="http://schemas.openxmlformats.org/officeDocument/2006/relationships/diagramData" Target="../diagrams/data1.xml"/><Relationship Id="rId16" Type="http://schemas.microsoft.com/office/2007/relationships/diagramDrawing" Target="../diagrams/drawing3.xml"/><Relationship Id="rId1" Type="http://schemas.openxmlformats.org/officeDocument/2006/relationships/slideLayout" Target="../slideLayouts/slideLayout10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5" Type="http://schemas.openxmlformats.org/officeDocument/2006/relationships/diagramColors" Target="../diagrams/colors3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Relationship Id="rId14" Type="http://schemas.openxmlformats.org/officeDocument/2006/relationships/diagramQuickStyle" Target="../diagrams/quickStyle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10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4 Rectángulo"/>
          <p:cNvSpPr>
            <a:spLocks noChangeArrowheads="1"/>
          </p:cNvSpPr>
          <p:nvPr/>
        </p:nvSpPr>
        <p:spPr bwMode="auto">
          <a:xfrm>
            <a:off x="599406" y="1500174"/>
            <a:ext cx="8208912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s-CL" sz="2800" b="1" dirty="0">
                <a:latin typeface="Verdana" pitchFamily="34" charset="0"/>
              </a:rPr>
              <a:t>Modelo de Gestión para la Fiscalización en la Superintendencia de Electricidad y Combustibles</a:t>
            </a:r>
          </a:p>
        </p:txBody>
      </p:sp>
      <p:sp>
        <p:nvSpPr>
          <p:cNvPr id="30723" name="2 CuadroTexto"/>
          <p:cNvSpPr txBox="1">
            <a:spLocks noChangeArrowheads="1"/>
          </p:cNvSpPr>
          <p:nvPr/>
        </p:nvSpPr>
        <p:spPr bwMode="auto">
          <a:xfrm>
            <a:off x="4911824" y="6098812"/>
            <a:ext cx="389649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s-CL" sz="2400" b="1" dirty="0">
                <a:latin typeface="Verdana" pitchFamily="34" charset="0"/>
              </a:rPr>
              <a:t>30 de agosto de 2018</a:t>
            </a:r>
            <a:endParaRPr lang="es-ES" sz="2400" b="1" dirty="0">
              <a:latin typeface="Verdana" pitchFamily="34" charset="0"/>
            </a:endParaRPr>
          </a:p>
        </p:txBody>
      </p:sp>
      <p:pic>
        <p:nvPicPr>
          <p:cNvPr id="30724" name="3 Imagen" descr="LOGO_AZUL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486650" y="214313"/>
            <a:ext cx="14859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/>
              <a:t>Modelo de Gestión Institucional</a:t>
            </a:r>
            <a:endParaRPr lang="es-ES" dirty="0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CL"/>
              <a:t>Superintendencia de Electricidad y Combustibles</a:t>
            </a:r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241328771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25 Rectángulo"/>
          <p:cNvSpPr/>
          <p:nvPr/>
        </p:nvSpPr>
        <p:spPr>
          <a:xfrm>
            <a:off x="270461" y="2132856"/>
            <a:ext cx="1911350" cy="3240360"/>
          </a:xfrm>
          <a:prstGeom prst="rect">
            <a:avLst/>
          </a:prstGeom>
          <a:solidFill>
            <a:schemeClr val="tx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7168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Nuestro Modelo de Gestión Institucional</a:t>
            </a:r>
            <a:endParaRPr lang="es-ES" dirty="0"/>
          </a:p>
        </p:txBody>
      </p:sp>
      <p:sp>
        <p:nvSpPr>
          <p:cNvPr id="23" name="22 Rectángulo redondeado">
            <a:hlinkClick r:id="" action="ppaction://noaction"/>
          </p:cNvPr>
          <p:cNvSpPr/>
          <p:nvPr/>
        </p:nvSpPr>
        <p:spPr>
          <a:xfrm>
            <a:off x="383902" y="4221088"/>
            <a:ext cx="1620000" cy="943047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sz="1800" dirty="0">
                <a:solidFill>
                  <a:schemeClr val="tx2">
                    <a:lumMod val="75000"/>
                  </a:schemeClr>
                </a:solidFill>
              </a:rPr>
              <a:t>Gestión de Personas  y conocimiento</a:t>
            </a:r>
          </a:p>
        </p:txBody>
      </p:sp>
      <p:sp>
        <p:nvSpPr>
          <p:cNvPr id="24" name="23 Rectángulo redondeado">
            <a:hlinkClick r:id="" action="ppaction://noaction"/>
          </p:cNvPr>
          <p:cNvSpPr/>
          <p:nvPr/>
        </p:nvSpPr>
        <p:spPr>
          <a:xfrm>
            <a:off x="416136" y="2239680"/>
            <a:ext cx="1620000" cy="857315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sz="1800" dirty="0">
                <a:solidFill>
                  <a:schemeClr val="tx2">
                    <a:lumMod val="75000"/>
                  </a:schemeClr>
                </a:solidFill>
              </a:rPr>
              <a:t>Mejora del Proceso de Fiscalización</a:t>
            </a:r>
          </a:p>
        </p:txBody>
      </p:sp>
      <p:sp>
        <p:nvSpPr>
          <p:cNvPr id="25" name="24 Rectángulo redondeado">
            <a:hlinkClick r:id="" action="ppaction://noaction"/>
          </p:cNvPr>
          <p:cNvSpPr/>
          <p:nvPr/>
        </p:nvSpPr>
        <p:spPr>
          <a:xfrm>
            <a:off x="395536" y="3226624"/>
            <a:ext cx="1620000" cy="857315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sz="1800" dirty="0">
                <a:solidFill>
                  <a:schemeClr val="tx2">
                    <a:lumMod val="75000"/>
                  </a:schemeClr>
                </a:solidFill>
              </a:rPr>
              <a:t>Desarrollo Normativo</a:t>
            </a:r>
          </a:p>
        </p:txBody>
      </p:sp>
      <p:sp>
        <p:nvSpPr>
          <p:cNvPr id="27" name="26 Rectángulo redondeado"/>
          <p:cNvSpPr/>
          <p:nvPr/>
        </p:nvSpPr>
        <p:spPr>
          <a:xfrm>
            <a:off x="7160211" y="2098758"/>
            <a:ext cx="1471240" cy="857315"/>
          </a:xfrm>
          <a:prstGeom prst="roundRect">
            <a:avLst/>
          </a:prstGeom>
          <a:solidFill>
            <a:schemeClr val="tx2">
              <a:lumMod val="75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sz="1800" dirty="0">
                <a:solidFill>
                  <a:schemeClr val="bg1"/>
                </a:solidFill>
              </a:rPr>
              <a:t>Foco en Riesgo</a:t>
            </a:r>
          </a:p>
        </p:txBody>
      </p:sp>
      <p:sp>
        <p:nvSpPr>
          <p:cNvPr id="28" name="27 Rectángulo redondeado"/>
          <p:cNvSpPr/>
          <p:nvPr/>
        </p:nvSpPr>
        <p:spPr>
          <a:xfrm>
            <a:off x="7160211" y="3254458"/>
            <a:ext cx="1516245" cy="857315"/>
          </a:xfrm>
          <a:prstGeom prst="roundRect">
            <a:avLst/>
          </a:prstGeom>
          <a:solidFill>
            <a:schemeClr val="tx2">
              <a:lumMod val="75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sz="1800" dirty="0">
                <a:solidFill>
                  <a:schemeClr val="bg1"/>
                </a:solidFill>
              </a:rPr>
              <a:t>Oportunidad</a:t>
            </a:r>
          </a:p>
        </p:txBody>
      </p:sp>
      <p:sp>
        <p:nvSpPr>
          <p:cNvPr id="29" name="28 Rectángulo redondeado"/>
          <p:cNvSpPr/>
          <p:nvPr/>
        </p:nvSpPr>
        <p:spPr>
          <a:xfrm>
            <a:off x="7160211" y="4499058"/>
            <a:ext cx="1516245" cy="857315"/>
          </a:xfrm>
          <a:prstGeom prst="roundRect">
            <a:avLst/>
          </a:prstGeom>
          <a:solidFill>
            <a:schemeClr val="tx2">
              <a:lumMod val="75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sz="1800" dirty="0">
                <a:solidFill>
                  <a:schemeClr val="bg1"/>
                </a:solidFill>
              </a:rPr>
              <a:t>Eficacia</a:t>
            </a:r>
          </a:p>
        </p:txBody>
      </p:sp>
      <p:sp>
        <p:nvSpPr>
          <p:cNvPr id="31" name="30 Elipse"/>
          <p:cNvSpPr/>
          <p:nvPr/>
        </p:nvSpPr>
        <p:spPr bwMode="auto">
          <a:xfrm>
            <a:off x="3357687" y="4858386"/>
            <a:ext cx="277945" cy="324741"/>
          </a:xfrm>
          <a:prstGeom prst="ellipse">
            <a:avLst/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/>
          <a:lstStyle/>
          <a:p>
            <a:pPr algn="l">
              <a:defRPr/>
            </a:pPr>
            <a:endParaRPr lang="es-ES_tradnl" sz="1400" b="0">
              <a:solidFill>
                <a:srgbClr val="000000"/>
              </a:solidFill>
              <a:cs typeface="Times New Roman" pitchFamily="18" charset="0"/>
            </a:endParaRPr>
          </a:p>
        </p:txBody>
      </p:sp>
      <p:sp>
        <p:nvSpPr>
          <p:cNvPr id="32" name="31 Elipse"/>
          <p:cNvSpPr/>
          <p:nvPr/>
        </p:nvSpPr>
        <p:spPr bwMode="auto">
          <a:xfrm>
            <a:off x="4899813" y="4363941"/>
            <a:ext cx="463242" cy="541234"/>
          </a:xfrm>
          <a:prstGeom prst="ellipse">
            <a:avLst/>
          </a:prstGeom>
          <a:solidFill>
            <a:srgbClr val="7030A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/>
          <a:lstStyle/>
          <a:p>
            <a:pPr algn="l">
              <a:defRPr/>
            </a:pPr>
            <a:endParaRPr lang="es-ES_tradnl" sz="1400" b="0">
              <a:solidFill>
                <a:srgbClr val="000000"/>
              </a:solidFill>
              <a:cs typeface="Times New Roman" pitchFamily="18" charset="0"/>
            </a:endParaRPr>
          </a:p>
        </p:txBody>
      </p:sp>
      <p:sp>
        <p:nvSpPr>
          <p:cNvPr id="22" name="21 Elipse"/>
          <p:cNvSpPr/>
          <p:nvPr/>
        </p:nvSpPr>
        <p:spPr bwMode="auto">
          <a:xfrm>
            <a:off x="5363055" y="2468962"/>
            <a:ext cx="648539" cy="757728"/>
          </a:xfrm>
          <a:prstGeom prst="ellipse">
            <a:avLst/>
          </a:prstGeom>
          <a:solidFill>
            <a:srgbClr val="00B0F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/>
          <a:lstStyle/>
          <a:p>
            <a:pPr algn="l">
              <a:defRPr/>
            </a:pPr>
            <a:endParaRPr lang="es-ES_tradnl" sz="1400" b="0">
              <a:solidFill>
                <a:srgbClr val="000000"/>
              </a:solidFill>
              <a:cs typeface="Times New Roman" pitchFamily="18" charset="0"/>
            </a:endParaRPr>
          </a:p>
        </p:txBody>
      </p:sp>
      <p:sp>
        <p:nvSpPr>
          <p:cNvPr id="30" name="29 Elipse"/>
          <p:cNvSpPr/>
          <p:nvPr/>
        </p:nvSpPr>
        <p:spPr bwMode="auto">
          <a:xfrm>
            <a:off x="4098874" y="2956073"/>
            <a:ext cx="370594" cy="432987"/>
          </a:xfrm>
          <a:prstGeom prst="ellipse">
            <a:avLst/>
          </a:prstGeom>
          <a:solidFill>
            <a:srgbClr val="00B05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/>
          <a:lstStyle/>
          <a:p>
            <a:pPr algn="l">
              <a:defRPr/>
            </a:pPr>
            <a:endParaRPr lang="es-ES_tradnl" sz="1400" b="0">
              <a:solidFill>
                <a:srgbClr val="000000"/>
              </a:solidFill>
              <a:cs typeface="Times New Roman" pitchFamily="18" charset="0"/>
            </a:endParaRPr>
          </a:p>
        </p:txBody>
      </p:sp>
      <p:sp>
        <p:nvSpPr>
          <p:cNvPr id="33" name="32 Elipse"/>
          <p:cNvSpPr/>
          <p:nvPr/>
        </p:nvSpPr>
        <p:spPr bwMode="auto">
          <a:xfrm>
            <a:off x="3265038" y="2847826"/>
            <a:ext cx="185297" cy="216494"/>
          </a:xfrm>
          <a:prstGeom prst="ellipse">
            <a:avLst/>
          </a:prstGeom>
          <a:solidFill>
            <a:srgbClr val="FFC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/>
          <a:lstStyle/>
          <a:p>
            <a:pPr algn="l">
              <a:defRPr/>
            </a:pPr>
            <a:endParaRPr lang="es-ES_tradnl" sz="1400" b="0">
              <a:solidFill>
                <a:srgbClr val="000000"/>
              </a:solidFill>
              <a:cs typeface="Times New Roman" pitchFamily="18" charset="0"/>
            </a:endParaRPr>
          </a:p>
        </p:txBody>
      </p:sp>
      <p:cxnSp>
        <p:nvCxnSpPr>
          <p:cNvPr id="34" name="9 Conector recto de flecha"/>
          <p:cNvCxnSpPr>
            <a:cxnSpLocks noChangeShapeType="1"/>
          </p:cNvCxnSpPr>
          <p:nvPr/>
        </p:nvCxnSpPr>
        <p:spPr bwMode="auto">
          <a:xfrm>
            <a:off x="2802827" y="5354785"/>
            <a:ext cx="4070736" cy="1588"/>
          </a:xfrm>
          <a:prstGeom prst="straightConnector1">
            <a:avLst/>
          </a:prstGeom>
          <a:ln>
            <a:solidFill>
              <a:schemeClr val="tx2">
                <a:lumMod val="75000"/>
              </a:schemeClr>
            </a:solidFill>
            <a:headEnd/>
            <a:tailEnd type="arrow" w="med" len="med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35" name="12 Conector recto de flecha"/>
          <p:cNvCxnSpPr>
            <a:cxnSpLocks noChangeShapeType="1"/>
          </p:cNvCxnSpPr>
          <p:nvPr/>
        </p:nvCxnSpPr>
        <p:spPr bwMode="auto">
          <a:xfrm rot="5400000" flipH="1" flipV="1">
            <a:off x="1341580" y="3911970"/>
            <a:ext cx="2921462" cy="1030"/>
          </a:xfrm>
          <a:prstGeom prst="straightConnector1">
            <a:avLst/>
          </a:prstGeom>
          <a:ln>
            <a:solidFill>
              <a:schemeClr val="tx2">
                <a:lumMod val="75000"/>
              </a:schemeClr>
            </a:solidFill>
            <a:headEnd/>
            <a:tailEnd type="arrow" w="med" len="med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37" name="36 Conector recto"/>
          <p:cNvCxnSpPr/>
          <p:nvPr/>
        </p:nvCxnSpPr>
        <p:spPr>
          <a:xfrm>
            <a:off x="2802827" y="3933056"/>
            <a:ext cx="3641381" cy="0"/>
          </a:xfrm>
          <a:prstGeom prst="line">
            <a:avLst/>
          </a:prstGeom>
          <a:ln w="19050"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051418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64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3.7037E-7 L 4.72222E-6 -0.1838 " pathEditMode="relative" rAng="0" ptsTypes="AA">
                                      <p:cBhvr>
                                        <p:cTn id="43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9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-4.44444E-6 C 0.01476 -0.0037 0.02969 -0.00902 0.04566 -0.01157 C 0.06007 -0.02199 0.05 -0.03356 0.05556 -0.05254 C 0.05677 -0.05763 0.06268 -0.05717 0.06667 -0.0574 C 0.07986 -0.05879 0.09306 -0.05879 0.10625 -0.05949 C 0.10799 -0.06713 0.11459 -0.08009 0.11459 -0.07986 C 0.11788 -0.10069 0.11459 -0.07546 0.11459 -0.10763 C 0.11459 -0.11226 0.11285 -0.12013 0.11615 -0.12129 C 0.13004 -0.12615 0.14497 -0.12291 0.15868 -0.12384 C 0.1625 -0.12546 0.16806 -0.12407 0.17031 -0.12824 C 0.1724 -0.13171 0.1724 -0.13726 0.17361 -0.14189 C 0.17465 -0.14652 0.17795 -0.1493 0.18021 -0.15347 C 0.18073 -0.15879 0.17969 -0.16481 0.18177 -0.16921 C 0.18299 -0.17199 0.18629 -0.17129 0.18837 -0.17152 C 0.19844 -0.17291 0.20834 -0.17314 0.21771 -0.17407 C 0.22049 -0.17476 0.22309 -0.17569 0.22587 -0.17615 C 0.22917 -0.17708 0.23472 -0.17407 0.23594 -0.17847 C 0.24965 -0.23217 0.21927 -0.21967 0.25573 -0.22662 C 0.26285 -0.22986 0.26997 -0.23032 0.27726 -0.23356 C 0.2849 -0.2368 0.29045 -0.24004 0.29879 -0.24004 " pathEditMode="relative" rAng="0" ptsTypes="fffffffffffffffffffA">
                                      <p:cBhvr>
                                        <p:cTn id="47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9" y="-12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28" grpId="0" animBg="1"/>
      <p:bldP spid="29" grpId="0" animBg="1"/>
      <p:bldP spid="31" grpId="0" animBg="1"/>
      <p:bldP spid="31" grpId="1" animBg="1"/>
      <p:bldP spid="32" grpId="0" animBg="1"/>
      <p:bldP spid="32" grpId="1" animBg="1"/>
      <p:bldP spid="22" grpId="0" animBg="1"/>
      <p:bldP spid="30" grpId="0" animBg="1"/>
      <p:bldP spid="33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Se ha basado en nuestra gran herramienta…la Fiscalización Directa</a:t>
            </a:r>
            <a:endParaRPr lang="es-ES" dirty="0"/>
          </a:p>
        </p:txBody>
      </p:sp>
      <p:graphicFrame>
        <p:nvGraphicFramePr>
          <p:cNvPr id="5" name="4 Marcador de contenido"/>
          <p:cNvGraphicFramePr>
            <a:graphicFrameLocks noGrp="1"/>
          </p:cNvGraphicFramePr>
          <p:nvPr>
            <p:ph idx="4294967295"/>
          </p:nvPr>
        </p:nvGraphicFramePr>
        <p:xfrm>
          <a:off x="1115616" y="1125538"/>
          <a:ext cx="7858125" cy="35210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5 Flecha derecha"/>
          <p:cNvSpPr/>
          <p:nvPr/>
        </p:nvSpPr>
        <p:spPr bwMode="auto">
          <a:xfrm>
            <a:off x="349947" y="1480333"/>
            <a:ext cx="7715305" cy="428629"/>
          </a:xfrm>
          <a:prstGeom prst="rightArrow">
            <a:avLst/>
          </a:prstGeom>
          <a:solidFill>
            <a:schemeClr val="tx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anchor="ctr"/>
          <a:lstStyle/>
          <a:p>
            <a:pPr>
              <a:defRPr/>
            </a:pPr>
            <a:r>
              <a:rPr lang="es-MX" sz="1400" dirty="0">
                <a:solidFill>
                  <a:srgbClr val="FFFFFF"/>
                </a:solidFill>
                <a:cs typeface="Times New Roman" pitchFamily="18" charset="0"/>
              </a:rPr>
              <a:t>   OPORTUNIDAD</a:t>
            </a:r>
            <a:endParaRPr lang="es-ES" sz="1400" dirty="0">
              <a:solidFill>
                <a:srgbClr val="FFFFFF"/>
              </a:solidFill>
              <a:cs typeface="Times New Roman" pitchFamily="18" charset="0"/>
            </a:endParaRPr>
          </a:p>
        </p:txBody>
      </p:sp>
      <p:sp>
        <p:nvSpPr>
          <p:cNvPr id="7" name="6 Flecha abajo"/>
          <p:cNvSpPr/>
          <p:nvPr/>
        </p:nvSpPr>
        <p:spPr bwMode="auto">
          <a:xfrm>
            <a:off x="251520" y="1931185"/>
            <a:ext cx="428628" cy="1785950"/>
          </a:xfrm>
          <a:prstGeom prst="downArrow">
            <a:avLst/>
          </a:prstGeom>
          <a:solidFill>
            <a:schemeClr val="tx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vert270" anchor="ctr"/>
          <a:lstStyle/>
          <a:p>
            <a:pPr>
              <a:defRPr/>
            </a:pPr>
            <a:r>
              <a:rPr lang="es-MX" sz="1400" b="0" dirty="0">
                <a:solidFill>
                  <a:srgbClr val="FFFFFF"/>
                </a:solidFill>
                <a:cs typeface="Times New Roman" pitchFamily="18" charset="0"/>
              </a:rPr>
              <a:t>   RIESGO</a:t>
            </a:r>
            <a:endParaRPr lang="es-ES" sz="1400" b="0" dirty="0">
              <a:solidFill>
                <a:srgbClr val="FFFFFF"/>
              </a:solidFill>
              <a:cs typeface="Times New Roman" pitchFamily="18" charset="0"/>
            </a:endParaRPr>
          </a:p>
        </p:txBody>
      </p:sp>
      <p:sp>
        <p:nvSpPr>
          <p:cNvPr id="10" name="9 Rectángulo redondeado"/>
          <p:cNvSpPr/>
          <p:nvPr/>
        </p:nvSpPr>
        <p:spPr>
          <a:xfrm>
            <a:off x="1547664" y="3429000"/>
            <a:ext cx="1584176" cy="288135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9" name="8 Rectángulo"/>
          <p:cNvSpPr/>
          <p:nvPr/>
        </p:nvSpPr>
        <p:spPr>
          <a:xfrm>
            <a:off x="680148" y="4941168"/>
            <a:ext cx="792429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L" sz="2400" b="1" dirty="0">
                <a:solidFill>
                  <a:srgbClr val="006CB7"/>
                </a:solidFill>
                <a:latin typeface="Verdana"/>
                <a:ea typeface="ヒラギノ角ゴ Pro W3"/>
                <a:cs typeface="Verdana"/>
              </a:rPr>
              <a:t>…la que debe ser complementada con un permanente Monitoreo del Desempeño</a:t>
            </a:r>
            <a:endParaRPr lang="es-CL" sz="2400" dirty="0"/>
          </a:p>
        </p:txBody>
      </p:sp>
    </p:spTree>
    <p:extLst>
      <p:ext uri="{BB962C8B-B14F-4D97-AF65-F5344CB8AC3E}">
        <p14:creationId xmlns:p14="http://schemas.microsoft.com/office/powerpoint/2010/main" val="26222514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7" dur="2000" fill="hold"/>
                                        <p:tgtEl>
                                          <p:spTgt spid="1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0" grpId="1" animBg="1"/>
      <p:bldP spid="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79 Grupo"/>
          <p:cNvGrpSpPr/>
          <p:nvPr/>
        </p:nvGrpSpPr>
        <p:grpSpPr>
          <a:xfrm>
            <a:off x="2671432" y="1991299"/>
            <a:ext cx="2589829" cy="2589829"/>
            <a:chOff x="3350323" y="1991299"/>
            <a:chExt cx="2589829" cy="2589829"/>
          </a:xfrm>
        </p:grpSpPr>
        <p:pic>
          <p:nvPicPr>
            <p:cNvPr id="22" name="21 Imagen" descr="monitoreo2.jp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350323" y="1991299"/>
              <a:ext cx="2589829" cy="2589829"/>
            </a:xfrm>
            <a:prstGeom prst="rect">
              <a:avLst/>
            </a:prstGeom>
          </p:spPr>
        </p:pic>
        <p:pic>
          <p:nvPicPr>
            <p:cNvPr id="64" name="Picture 9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 rot="625774">
              <a:off x="4114569" y="2925453"/>
              <a:ext cx="290899" cy="1429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5" name="Picture 9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 rot="21128101">
              <a:off x="4776742" y="2919535"/>
              <a:ext cx="290899" cy="1429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4" name="19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/>
              <a:t>La Fiscalización Indirecta como base para el monitoreo del desempeño (V3.0)</a:t>
            </a:r>
            <a:endParaRPr lang="es-ES" dirty="0"/>
          </a:p>
        </p:txBody>
      </p:sp>
      <p:sp>
        <p:nvSpPr>
          <p:cNvPr id="25" name="24 CuadroTexto"/>
          <p:cNvSpPr txBox="1"/>
          <p:nvPr/>
        </p:nvSpPr>
        <p:spPr>
          <a:xfrm>
            <a:off x="539552" y="2862768"/>
            <a:ext cx="2131880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L" sz="1400" b="1" i="1" dirty="0">
                <a:solidFill>
                  <a:schemeClr val="tx1">
                    <a:lumMod val="50000"/>
                    <a:lumOff val="50000"/>
                  </a:schemeClr>
                </a:solidFill>
                <a:latin typeface="Verdana" pitchFamily="34" charset="0"/>
                <a:ea typeface="Verdana" pitchFamily="34" charset="0"/>
                <a:cs typeface="Arial" pitchFamily="34" charset="0"/>
              </a:rPr>
              <a:t>Monitoreo del Mercado,</a:t>
            </a:r>
          </a:p>
          <a:p>
            <a:pPr algn="ctr"/>
            <a:r>
              <a:rPr lang="es-CL" sz="2000" b="1" i="1" dirty="0">
                <a:solidFill>
                  <a:srgbClr val="E10202"/>
                </a:solidFill>
                <a:latin typeface="Verdana" pitchFamily="34" charset="0"/>
                <a:ea typeface="Verdana" pitchFamily="34" charset="0"/>
                <a:cs typeface="Arial" pitchFamily="34" charset="0"/>
              </a:rPr>
              <a:t>Medir</a:t>
            </a:r>
            <a:r>
              <a:rPr lang="es-CL" sz="1400" b="1" i="1" dirty="0">
                <a:solidFill>
                  <a:schemeClr val="tx1">
                    <a:lumMod val="50000"/>
                    <a:lumOff val="50000"/>
                  </a:schemeClr>
                </a:solidFill>
                <a:latin typeface="Verdana" pitchFamily="34" charset="0"/>
                <a:ea typeface="Verdana" pitchFamily="34" charset="0"/>
                <a:cs typeface="Arial" pitchFamily="34" charset="0"/>
              </a:rPr>
              <a:t> el desempeño</a:t>
            </a:r>
            <a:endParaRPr lang="es-ES" sz="1400" i="1" dirty="0">
              <a:solidFill>
                <a:schemeClr val="tx1">
                  <a:lumMod val="50000"/>
                  <a:lumOff val="50000"/>
                </a:schemeClr>
              </a:solidFill>
              <a:latin typeface="Verdana" pitchFamily="34" charset="0"/>
              <a:ea typeface="Verdana" pitchFamily="34" charset="0"/>
              <a:cs typeface="Arial" pitchFamily="34" charset="0"/>
            </a:endParaRPr>
          </a:p>
        </p:txBody>
      </p:sp>
      <p:sp>
        <p:nvSpPr>
          <p:cNvPr id="46" name="45 CuadroTexto"/>
          <p:cNvSpPr txBox="1"/>
          <p:nvPr/>
        </p:nvSpPr>
        <p:spPr>
          <a:xfrm>
            <a:off x="6341381" y="2060848"/>
            <a:ext cx="194421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L" sz="1400" b="1" i="1" dirty="0">
                <a:solidFill>
                  <a:srgbClr val="404040"/>
                </a:solidFill>
                <a:latin typeface="Verdana" pitchFamily="34" charset="0"/>
                <a:ea typeface="Verdana" pitchFamily="34" charset="0"/>
                <a:cs typeface="Arial" pitchFamily="34" charset="0"/>
              </a:rPr>
              <a:t>Información del Mercado y sus Agentes</a:t>
            </a:r>
          </a:p>
        </p:txBody>
      </p:sp>
      <p:grpSp>
        <p:nvGrpSpPr>
          <p:cNvPr id="3" name="74 Grupo"/>
          <p:cNvGrpSpPr/>
          <p:nvPr/>
        </p:nvGrpSpPr>
        <p:grpSpPr>
          <a:xfrm>
            <a:off x="1372829" y="1221904"/>
            <a:ext cx="5472608" cy="694928"/>
            <a:chOff x="2411760" y="1465180"/>
            <a:chExt cx="5472608" cy="694928"/>
          </a:xfrm>
        </p:grpSpPr>
        <p:sp>
          <p:nvSpPr>
            <p:cNvPr id="35" name="34 Documento"/>
            <p:cNvSpPr/>
            <p:nvPr/>
          </p:nvSpPr>
          <p:spPr>
            <a:xfrm>
              <a:off x="2411760" y="1584044"/>
              <a:ext cx="1008112" cy="576064"/>
            </a:xfrm>
            <a:prstGeom prst="flowChartDocument">
              <a:avLst/>
            </a:prstGeom>
            <a:gradFill>
              <a:gsLst>
                <a:gs pos="0">
                  <a:srgbClr val="FBEAC7"/>
                </a:gs>
                <a:gs pos="17999">
                  <a:srgbClr val="FEE7F2"/>
                </a:gs>
                <a:gs pos="36000">
                  <a:srgbClr val="FAC77D"/>
                </a:gs>
                <a:gs pos="61000">
                  <a:srgbClr val="FBA97D"/>
                </a:gs>
                <a:gs pos="82001">
                  <a:srgbClr val="FBD49C"/>
                </a:gs>
                <a:gs pos="100000">
                  <a:srgbClr val="FEE7F2"/>
                </a:gs>
              </a:gsLst>
              <a:lin ang="16200000" scaled="0"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CL" sz="1200" b="1" dirty="0">
                  <a:solidFill>
                    <a:srgbClr val="005FA1"/>
                  </a:solidFill>
                </a:rPr>
                <a:t>Planes</a:t>
              </a:r>
              <a:endParaRPr lang="es-ES" sz="1200" b="1" dirty="0">
                <a:solidFill>
                  <a:srgbClr val="005FA1"/>
                </a:solidFill>
              </a:endParaRPr>
            </a:p>
          </p:txBody>
        </p:sp>
        <p:sp>
          <p:nvSpPr>
            <p:cNvPr id="36" name="35 Documento"/>
            <p:cNvSpPr/>
            <p:nvPr/>
          </p:nvSpPr>
          <p:spPr>
            <a:xfrm>
              <a:off x="3923928" y="1465180"/>
              <a:ext cx="1008112" cy="576064"/>
            </a:xfrm>
            <a:prstGeom prst="flowChartDocument">
              <a:avLst/>
            </a:prstGeom>
            <a:gradFill>
              <a:gsLst>
                <a:gs pos="0">
                  <a:srgbClr val="FBEAC7"/>
                </a:gs>
                <a:gs pos="17999">
                  <a:srgbClr val="FEE7F2"/>
                </a:gs>
                <a:gs pos="36000">
                  <a:srgbClr val="FAC77D"/>
                </a:gs>
                <a:gs pos="61000">
                  <a:srgbClr val="FBA97D"/>
                </a:gs>
                <a:gs pos="82001">
                  <a:srgbClr val="FBD49C"/>
                </a:gs>
                <a:gs pos="100000">
                  <a:srgbClr val="FEE7F2"/>
                </a:gs>
              </a:gsLst>
              <a:lin ang="16200000" scaled="0"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CL" sz="1200" b="1" dirty="0">
                  <a:solidFill>
                    <a:srgbClr val="005FA1"/>
                  </a:solidFill>
                </a:rPr>
                <a:t>Información</a:t>
              </a:r>
              <a:endParaRPr lang="es-ES" sz="1200" b="1" dirty="0">
                <a:solidFill>
                  <a:srgbClr val="005FA1"/>
                </a:solidFill>
              </a:endParaRPr>
            </a:p>
          </p:txBody>
        </p:sp>
        <p:sp>
          <p:nvSpPr>
            <p:cNvPr id="37" name="36 Documento"/>
            <p:cNvSpPr/>
            <p:nvPr/>
          </p:nvSpPr>
          <p:spPr>
            <a:xfrm>
              <a:off x="5436096" y="1465180"/>
              <a:ext cx="1008112" cy="576064"/>
            </a:xfrm>
            <a:prstGeom prst="flowChartDocument">
              <a:avLst/>
            </a:prstGeom>
            <a:gradFill>
              <a:gsLst>
                <a:gs pos="0">
                  <a:srgbClr val="FBEAC7"/>
                </a:gs>
                <a:gs pos="17999">
                  <a:srgbClr val="FEE7F2"/>
                </a:gs>
                <a:gs pos="36000">
                  <a:srgbClr val="FAC77D"/>
                </a:gs>
                <a:gs pos="61000">
                  <a:srgbClr val="FBA97D"/>
                </a:gs>
                <a:gs pos="82001">
                  <a:srgbClr val="FBD49C"/>
                </a:gs>
                <a:gs pos="100000">
                  <a:srgbClr val="FEE7F2"/>
                </a:gs>
              </a:gsLst>
              <a:lin ang="16200000" scaled="0"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CL" sz="1200" b="1" dirty="0">
                  <a:solidFill>
                    <a:srgbClr val="005FA1"/>
                  </a:solidFill>
                </a:rPr>
                <a:t>Mediciones</a:t>
              </a:r>
              <a:endParaRPr lang="es-ES" sz="1200" b="1" dirty="0">
                <a:solidFill>
                  <a:srgbClr val="005FA1"/>
                </a:solidFill>
              </a:endParaRPr>
            </a:p>
          </p:txBody>
        </p:sp>
        <p:sp>
          <p:nvSpPr>
            <p:cNvPr id="38" name="37 Documento"/>
            <p:cNvSpPr/>
            <p:nvPr/>
          </p:nvSpPr>
          <p:spPr>
            <a:xfrm>
              <a:off x="6876256" y="1584044"/>
              <a:ext cx="1008112" cy="576064"/>
            </a:xfrm>
            <a:prstGeom prst="flowChartDocument">
              <a:avLst/>
            </a:prstGeom>
            <a:gradFill>
              <a:gsLst>
                <a:gs pos="0">
                  <a:srgbClr val="FBEAC7"/>
                </a:gs>
                <a:gs pos="17999">
                  <a:srgbClr val="FEE7F2"/>
                </a:gs>
                <a:gs pos="36000">
                  <a:srgbClr val="FAC77D"/>
                </a:gs>
                <a:gs pos="61000">
                  <a:srgbClr val="FBA97D"/>
                </a:gs>
                <a:gs pos="82001">
                  <a:srgbClr val="FBD49C"/>
                </a:gs>
                <a:gs pos="100000">
                  <a:srgbClr val="FEE7F2"/>
                </a:gs>
              </a:gsLst>
              <a:lin ang="16200000" scaled="0"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CL" sz="1200" b="1" dirty="0">
                  <a:solidFill>
                    <a:srgbClr val="005FA1"/>
                  </a:solidFill>
                </a:rPr>
                <a:t>Datos</a:t>
              </a:r>
              <a:endParaRPr lang="es-ES" sz="1200" b="1" dirty="0">
                <a:solidFill>
                  <a:srgbClr val="005FA1"/>
                </a:solidFill>
              </a:endParaRPr>
            </a:p>
          </p:txBody>
        </p:sp>
      </p:grpSp>
      <p:grpSp>
        <p:nvGrpSpPr>
          <p:cNvPr id="4" name="75 Grupo"/>
          <p:cNvGrpSpPr/>
          <p:nvPr/>
        </p:nvGrpSpPr>
        <p:grpSpPr>
          <a:xfrm>
            <a:off x="1948893" y="1919654"/>
            <a:ext cx="4255553" cy="772330"/>
            <a:chOff x="2994312" y="1919654"/>
            <a:chExt cx="4255553" cy="772330"/>
          </a:xfrm>
        </p:grpSpPr>
        <p:sp>
          <p:nvSpPr>
            <p:cNvPr id="42" name="41 Flecha abajo"/>
            <p:cNvSpPr/>
            <p:nvPr/>
          </p:nvSpPr>
          <p:spPr>
            <a:xfrm rot="19255244">
              <a:off x="2994312" y="2068784"/>
              <a:ext cx="699515" cy="432048"/>
            </a:xfrm>
            <a:prstGeom prst="downArrow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43" name="42 Flecha abajo"/>
            <p:cNvSpPr/>
            <p:nvPr/>
          </p:nvSpPr>
          <p:spPr>
            <a:xfrm rot="1988176">
              <a:off x="5416022" y="2000882"/>
              <a:ext cx="699515" cy="432048"/>
            </a:xfrm>
            <a:prstGeom prst="downArrow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44" name="43 Flecha abajo"/>
            <p:cNvSpPr/>
            <p:nvPr/>
          </p:nvSpPr>
          <p:spPr>
            <a:xfrm rot="20800082">
              <a:off x="4200906" y="1919654"/>
              <a:ext cx="699515" cy="432048"/>
            </a:xfrm>
            <a:prstGeom prst="downArrow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45" name="44 Flecha abajo"/>
            <p:cNvSpPr/>
            <p:nvPr/>
          </p:nvSpPr>
          <p:spPr>
            <a:xfrm rot="2310394">
              <a:off x="6550350" y="2259936"/>
              <a:ext cx="699515" cy="432048"/>
            </a:xfrm>
            <a:prstGeom prst="downArrow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sp>
        <p:nvSpPr>
          <p:cNvPr id="59" name="58 Flecha abajo"/>
          <p:cNvSpPr/>
          <p:nvPr/>
        </p:nvSpPr>
        <p:spPr>
          <a:xfrm>
            <a:off x="3609882" y="4149080"/>
            <a:ext cx="699515" cy="432048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2" name="61 CuadroTexto"/>
          <p:cNvSpPr txBox="1"/>
          <p:nvPr/>
        </p:nvSpPr>
        <p:spPr>
          <a:xfrm>
            <a:off x="3071450" y="5070933"/>
            <a:ext cx="2333827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L" sz="1400" b="1" i="1" dirty="0">
                <a:solidFill>
                  <a:schemeClr val="tx1">
                    <a:lumMod val="50000"/>
                    <a:lumOff val="50000"/>
                  </a:schemeClr>
                </a:solidFill>
                <a:latin typeface="Verdana" pitchFamily="34" charset="0"/>
                <a:ea typeface="Verdana" pitchFamily="34" charset="0"/>
                <a:cs typeface="Arial" pitchFamily="34" charset="0"/>
              </a:rPr>
              <a:t>Determinar las </a:t>
            </a:r>
            <a:r>
              <a:rPr lang="es-CL" sz="2000" b="1" i="1" dirty="0">
                <a:solidFill>
                  <a:srgbClr val="E10202"/>
                </a:solidFill>
                <a:latin typeface="Verdana" pitchFamily="34" charset="0"/>
                <a:ea typeface="Verdana" pitchFamily="34" charset="0"/>
                <a:cs typeface="Arial" pitchFamily="34" charset="0"/>
              </a:rPr>
              <a:t>Medidas</a:t>
            </a:r>
            <a:r>
              <a:rPr lang="es-CL" sz="1400" b="1" i="1" dirty="0">
                <a:solidFill>
                  <a:schemeClr val="tx1">
                    <a:lumMod val="50000"/>
                    <a:lumOff val="50000"/>
                  </a:schemeClr>
                </a:solidFill>
                <a:latin typeface="Verdana" pitchFamily="34" charset="0"/>
                <a:ea typeface="Verdana" pitchFamily="34" charset="0"/>
                <a:cs typeface="Arial" pitchFamily="34" charset="0"/>
              </a:rPr>
              <a:t> que deben implementarse</a:t>
            </a:r>
            <a:endParaRPr lang="es-ES" sz="1400" b="1" u="sng" dirty="0">
              <a:solidFill>
                <a:schemeClr val="tx1">
                  <a:lumMod val="50000"/>
                  <a:lumOff val="50000"/>
                </a:schemeClr>
              </a:solidFill>
              <a:latin typeface="Verdana" pitchFamily="34" charset="0"/>
              <a:ea typeface="Verdana" pitchFamily="34" charset="0"/>
              <a:cs typeface="Arial" pitchFamily="34" charset="0"/>
            </a:endParaRPr>
          </a:p>
        </p:txBody>
      </p:sp>
      <p:grpSp>
        <p:nvGrpSpPr>
          <p:cNvPr id="5" name="68 Grupo"/>
          <p:cNvGrpSpPr/>
          <p:nvPr/>
        </p:nvGrpSpPr>
        <p:grpSpPr>
          <a:xfrm>
            <a:off x="2021202" y="4436125"/>
            <a:ext cx="1300460" cy="1269615"/>
            <a:chOff x="4188011" y="4801743"/>
            <a:chExt cx="1610200" cy="1616671"/>
          </a:xfrm>
        </p:grpSpPr>
        <p:pic>
          <p:nvPicPr>
            <p:cNvPr id="67" name="Picture 5" descr="C:\Users\pancho\Downloads\figuras_3d\Fotolia_2204090_small.jpg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4188011" y="4801743"/>
              <a:ext cx="1610200" cy="1616671"/>
            </a:xfrm>
            <a:prstGeom prst="rect">
              <a:avLst/>
            </a:prstGeom>
            <a:noFill/>
          </p:spPr>
        </p:pic>
        <p:pic>
          <p:nvPicPr>
            <p:cNvPr id="68" name="Picture 7" descr="http://t3.gstatic.com/images?q=tbn:ANd9GcSiljaDQ68j4XM0iav8npj6V3jxdJ0WceuUpIyec_YPQnHB2pwx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4680948" y="5469476"/>
              <a:ext cx="807523" cy="514637"/>
            </a:xfrm>
            <a:prstGeom prst="rect">
              <a:avLst/>
            </a:prstGeom>
            <a:noFill/>
          </p:spPr>
        </p:pic>
      </p:grpSp>
      <p:grpSp>
        <p:nvGrpSpPr>
          <p:cNvPr id="6" name="76 Grupo"/>
          <p:cNvGrpSpPr/>
          <p:nvPr/>
        </p:nvGrpSpPr>
        <p:grpSpPr>
          <a:xfrm>
            <a:off x="6334521" y="4092472"/>
            <a:ext cx="1874048" cy="1886286"/>
            <a:chOff x="6255321" y="3645024"/>
            <a:chExt cx="2442851" cy="2450401"/>
          </a:xfrm>
        </p:grpSpPr>
        <p:pic>
          <p:nvPicPr>
            <p:cNvPr id="71" name="Picture 3" descr="C:\Users\pancho\Downloads\figuras_3d\Fotolia_3485037_small.jpg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6255321" y="3645024"/>
              <a:ext cx="2442851" cy="2450401"/>
            </a:xfrm>
            <a:prstGeom prst="rect">
              <a:avLst/>
            </a:prstGeom>
            <a:noFill/>
          </p:spPr>
        </p:pic>
        <p:pic>
          <p:nvPicPr>
            <p:cNvPr id="72" name="Picture 84" descr="transformador_mochila"/>
            <p:cNvPicPr>
              <a:picLocks noChangeAspect="1" noChangeArrowheads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8237476" y="4756498"/>
              <a:ext cx="452402" cy="1068321"/>
            </a:xfrm>
            <a:prstGeom prst="rect">
              <a:avLst/>
            </a:prstGeom>
            <a:noFill/>
          </p:spPr>
        </p:pic>
      </p:grpSp>
      <p:sp>
        <p:nvSpPr>
          <p:cNvPr id="78" name="77 Flecha abajo"/>
          <p:cNvSpPr/>
          <p:nvPr/>
        </p:nvSpPr>
        <p:spPr>
          <a:xfrm rot="16200000">
            <a:off x="5487568" y="5204667"/>
            <a:ext cx="699515" cy="432048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79" name="78 CuadroTexto"/>
          <p:cNvSpPr txBox="1"/>
          <p:nvPr/>
        </p:nvSpPr>
        <p:spPr>
          <a:xfrm>
            <a:off x="5837325" y="5797713"/>
            <a:ext cx="2695115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1400" b="1" i="1" dirty="0">
                <a:solidFill>
                  <a:schemeClr val="tx1">
                    <a:lumMod val="50000"/>
                    <a:lumOff val="50000"/>
                  </a:schemeClr>
                </a:solidFill>
                <a:latin typeface="Verdana" pitchFamily="34" charset="0"/>
                <a:ea typeface="Verdana" pitchFamily="34" charset="0"/>
                <a:cs typeface="Arial" pitchFamily="34" charset="0"/>
              </a:rPr>
              <a:t>Movilizar al Mercado, estableciendo </a:t>
            </a:r>
            <a:r>
              <a:rPr lang="es-CL" sz="2000" b="1" i="1" dirty="0">
                <a:solidFill>
                  <a:srgbClr val="E10202"/>
                </a:solidFill>
                <a:latin typeface="Verdana" pitchFamily="34" charset="0"/>
                <a:ea typeface="Verdana" pitchFamily="34" charset="0"/>
                <a:cs typeface="Arial" pitchFamily="34" charset="0"/>
              </a:rPr>
              <a:t>Metas</a:t>
            </a:r>
          </a:p>
        </p:txBody>
      </p:sp>
    </p:spTree>
    <p:extLst>
      <p:ext uri="{BB962C8B-B14F-4D97-AF65-F5344CB8AC3E}">
        <p14:creationId xmlns:p14="http://schemas.microsoft.com/office/powerpoint/2010/main" val="75228366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>
            <a:extLst>
              <a:ext uri="{FF2B5EF4-FFF2-40B4-BE49-F238E27FC236}">
                <a16:creationId xmlns:a16="http://schemas.microsoft.com/office/drawing/2014/main" id="{334395F9-EA7C-43E0-9A41-B0227D384F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/>
              <a:t>Principios de fiscalización</a:t>
            </a:r>
            <a:br>
              <a:rPr lang="es-CL" dirty="0"/>
            </a:br>
            <a:r>
              <a:rPr lang="es-CL" dirty="0"/>
              <a:t>© OECD 2014</a:t>
            </a:r>
          </a:p>
        </p:txBody>
      </p:sp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72175B49-C7BF-4271-B3A4-61BD932466F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AEDBA02-3E3F-4205-9203-641FE3104FEF}" type="slidenum">
              <a:rPr lang="en-US" smtClean="0"/>
              <a:pPr>
                <a:defRPr/>
              </a:pPr>
              <a:t>14</a:t>
            </a:fld>
            <a:endParaRPr lang="en-US" dirty="0"/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DADB30F4-6CE6-4606-8875-5483BA858FE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3608" y="2060848"/>
            <a:ext cx="1897882" cy="2736304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4E8FF95B-E91D-4882-A07E-0BDECA613D6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11961" y="1124744"/>
            <a:ext cx="3744416" cy="5253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121890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Foco en las personas</a:t>
            </a:r>
            <a:endParaRPr lang="es-ES_tradnl" dirty="0">
              <a:sym typeface="Verdana Bold" charset="0"/>
            </a:endParaRPr>
          </a:p>
        </p:txBody>
      </p:sp>
      <p:sp>
        <p:nvSpPr>
          <p:cNvPr id="5" name="4 Marcador de texto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CL" dirty="0"/>
              <a:t>Superintendencia de Electricidad y Combustibles</a:t>
            </a:r>
          </a:p>
        </p:txBody>
      </p:sp>
      <p:pic>
        <p:nvPicPr>
          <p:cNvPr id="6" name="5 Imagen" descr="41db39a7.0.1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72066" y="2285992"/>
            <a:ext cx="3143246" cy="16394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2814149"/>
      </p:ext>
    </p:extLst>
  </p:cSld>
  <p:clrMapOvr>
    <a:masterClrMapping/>
  </p:clrMapOvr>
  <p:transition>
    <p:fad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5 Imagen" descr="logo_paginas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58188" y="928688"/>
            <a:ext cx="7239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12" descr="T0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21304527">
            <a:off x="3997560" y="1334500"/>
            <a:ext cx="4326785" cy="974551"/>
          </a:xfrm>
          <a:prstGeom prst="rect">
            <a:avLst/>
          </a:prstGeom>
          <a:noFill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93901" y="2564904"/>
            <a:ext cx="4794523" cy="6817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3179192">
            <a:off x="4856384" y="4456655"/>
            <a:ext cx="3408015" cy="9680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 rot="21243982">
            <a:off x="967870" y="5023079"/>
            <a:ext cx="4914900" cy="1276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12 Imagen" descr="martillazo2.JP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79512" y="1456788"/>
            <a:ext cx="2538040" cy="1845847"/>
          </a:xfrm>
          <a:prstGeom prst="rect">
            <a:avLst/>
          </a:prstGeom>
        </p:spPr>
      </p:pic>
      <p:sp>
        <p:nvSpPr>
          <p:cNvPr id="11" name="10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CL" dirty="0"/>
              <a:t>Clientes cada vez más exigentes y con mayor acceso a la información</a:t>
            </a: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D224BDFD-0336-4AAF-92E6-46AFA3619FE3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99592" y="3661474"/>
            <a:ext cx="4067944" cy="10689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65156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altLang="es-CL" dirty="0"/>
              <a:t>Ciudadanía exige hoy servicios de calidad tanto de los privados como del estado</a:t>
            </a:r>
            <a:endParaRPr lang="es-ES" altLang="es-CL" dirty="0"/>
          </a:p>
        </p:txBody>
      </p:sp>
      <p:sp>
        <p:nvSpPr>
          <p:cNvPr id="38918" name="4 CuadroTexto"/>
          <p:cNvSpPr txBox="1">
            <a:spLocks noChangeArrowheads="1"/>
          </p:cNvSpPr>
          <p:nvPr/>
        </p:nvSpPr>
        <p:spPr bwMode="auto">
          <a:xfrm>
            <a:off x="5292080" y="1259468"/>
            <a:ext cx="271099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s-CL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Productos “riesgosos”</a:t>
            </a:r>
            <a:endParaRPr lang="es-ES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6" name="Picture 4" descr="https://lh3.googleusercontent.com/fDW6oN1tYnDII2gAgkGDKoHLiziWX7Lu4evy2SoYv6Cvlomjm9HI9YAxNkX_sf2wDnUglyYK55xyP84i6fFFG-7xzcph4wXtGsgdfMU2S5FR8ZOsQTCxcFOCSl2q1vDUMw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1695450"/>
            <a:ext cx="2947988" cy="2017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8920" name="6 CuadroTexto"/>
          <p:cNvSpPr txBox="1">
            <a:spLocks noChangeArrowheads="1"/>
          </p:cNvSpPr>
          <p:nvPr/>
        </p:nvSpPr>
        <p:spPr bwMode="auto">
          <a:xfrm>
            <a:off x="1372804" y="1259468"/>
            <a:ext cx="163378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rgbClr val="595959"/>
                </a:solidFill>
                <a:latin typeface="Calibri" panose="020F0502020204030204" pitchFamily="34" charset="0"/>
                <a:ea typeface="ヒラギノ角ゴ Pro W3"/>
                <a:cs typeface="ヒラギノ角ゴ Pro W3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595959"/>
                </a:solidFill>
                <a:latin typeface="Calibri" panose="020F0502020204030204" pitchFamily="34" charset="0"/>
                <a:ea typeface="ヒラギノ角ゴ Pro W3"/>
                <a:cs typeface="ヒラギノ角ゴ Pro W3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600">
                <a:solidFill>
                  <a:srgbClr val="595959"/>
                </a:solidFill>
                <a:latin typeface="Calibri" panose="020F0502020204030204" pitchFamily="34" charset="0"/>
                <a:ea typeface="ヒラギノ角ゴ Pro W3"/>
                <a:cs typeface="ヒラギノ角ゴ Pro W3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400">
                <a:solidFill>
                  <a:srgbClr val="595959"/>
                </a:solidFill>
                <a:latin typeface="Calibri" panose="020F0502020204030204" pitchFamily="34" charset="0"/>
                <a:ea typeface="ヒラギノ角ゴ Pro W3"/>
                <a:cs typeface="ヒラギノ角ゴ Pro W3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400">
                <a:solidFill>
                  <a:srgbClr val="595959"/>
                </a:solidFill>
                <a:latin typeface="Calibri" panose="020F0502020204030204" pitchFamily="34" charset="0"/>
                <a:ea typeface="ヒラギノ角ゴ Pro W3"/>
                <a:cs typeface="ヒラギノ角ゴ Pro W3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595959"/>
                </a:solidFill>
                <a:latin typeface="Calibri" panose="020F0502020204030204" pitchFamily="34" charset="0"/>
                <a:ea typeface="ヒラギノ角ゴ Pro W3"/>
                <a:cs typeface="ヒラギノ角ゴ Pro W3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595959"/>
                </a:solidFill>
                <a:latin typeface="Calibri" panose="020F0502020204030204" pitchFamily="34" charset="0"/>
                <a:ea typeface="ヒラギノ角ゴ Pro W3"/>
                <a:cs typeface="ヒラギノ角ゴ Pro W3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595959"/>
                </a:solidFill>
                <a:latin typeface="Calibri" panose="020F0502020204030204" pitchFamily="34" charset="0"/>
                <a:ea typeface="ヒラギノ角ゴ Pro W3"/>
                <a:cs typeface="ヒラギノ角ゴ Pro W3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595959"/>
                </a:solidFill>
                <a:latin typeface="Calibri" panose="020F0502020204030204" pitchFamily="34" charset="0"/>
                <a:ea typeface="ヒラギノ角ゴ Pro W3"/>
                <a:cs typeface="ヒラギノ角ゴ Pro W3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CL" altLang="es-CL" sz="1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</a:rPr>
              <a:t>Cortes de luz</a:t>
            </a:r>
            <a:endParaRPr lang="es-ES" altLang="es-CL" sz="1800" b="1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</a:endParaRPr>
          </a:p>
        </p:txBody>
      </p:sp>
      <p:sp>
        <p:nvSpPr>
          <p:cNvPr id="38921" name="9 CuadroTexto"/>
          <p:cNvSpPr txBox="1">
            <a:spLocks noChangeArrowheads="1"/>
          </p:cNvSpPr>
          <p:nvPr/>
        </p:nvSpPr>
        <p:spPr bwMode="auto">
          <a:xfrm>
            <a:off x="5106131" y="4139788"/>
            <a:ext cx="308289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rgbClr val="595959"/>
                </a:solidFill>
                <a:latin typeface="Calibri" panose="020F0502020204030204" pitchFamily="34" charset="0"/>
                <a:ea typeface="ヒラギノ角ゴ Pro W3"/>
                <a:cs typeface="ヒラギノ角ゴ Pro W3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595959"/>
                </a:solidFill>
                <a:latin typeface="Calibri" panose="020F0502020204030204" pitchFamily="34" charset="0"/>
                <a:ea typeface="ヒラギノ角ゴ Pro W3"/>
                <a:cs typeface="ヒラギノ角ゴ Pro W3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600">
                <a:solidFill>
                  <a:srgbClr val="595959"/>
                </a:solidFill>
                <a:latin typeface="Calibri" panose="020F0502020204030204" pitchFamily="34" charset="0"/>
                <a:ea typeface="ヒラギノ角ゴ Pro W3"/>
                <a:cs typeface="ヒラギノ角ゴ Pro W3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400">
                <a:solidFill>
                  <a:srgbClr val="595959"/>
                </a:solidFill>
                <a:latin typeface="Calibri" panose="020F0502020204030204" pitchFamily="34" charset="0"/>
                <a:ea typeface="ヒラギノ角ゴ Pro W3"/>
                <a:cs typeface="ヒラギノ角ゴ Pro W3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400">
                <a:solidFill>
                  <a:srgbClr val="595959"/>
                </a:solidFill>
                <a:latin typeface="Calibri" panose="020F0502020204030204" pitchFamily="34" charset="0"/>
                <a:ea typeface="ヒラギノ角ゴ Pro W3"/>
                <a:cs typeface="ヒラギノ角ゴ Pro W3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595959"/>
                </a:solidFill>
                <a:latin typeface="Calibri" panose="020F0502020204030204" pitchFamily="34" charset="0"/>
                <a:ea typeface="ヒラギノ角ゴ Pro W3"/>
                <a:cs typeface="ヒラギノ角ゴ Pro W3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595959"/>
                </a:solidFill>
                <a:latin typeface="Calibri" panose="020F0502020204030204" pitchFamily="34" charset="0"/>
                <a:ea typeface="ヒラギノ角ゴ Pro W3"/>
                <a:cs typeface="ヒラギノ角ゴ Pro W3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595959"/>
                </a:solidFill>
                <a:latin typeface="Calibri" panose="020F0502020204030204" pitchFamily="34" charset="0"/>
                <a:ea typeface="ヒラギノ角ゴ Pro W3"/>
                <a:cs typeface="ヒラギノ角ゴ Pro W3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595959"/>
                </a:solidFill>
                <a:latin typeface="Calibri" panose="020F0502020204030204" pitchFamily="34" charset="0"/>
                <a:ea typeface="ヒラギノ角ゴ Pro W3"/>
                <a:cs typeface="ヒラギノ角ゴ Pro W3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CL" altLang="es-CL" sz="1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</a:rPr>
              <a:t>Accidentes y emergencias</a:t>
            </a:r>
            <a:endParaRPr lang="es-ES" altLang="es-CL" sz="1800" b="1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</a:endParaRPr>
          </a:p>
        </p:txBody>
      </p:sp>
      <p:sp>
        <p:nvSpPr>
          <p:cNvPr id="38922" name="10 CuadroTexto"/>
          <p:cNvSpPr txBox="1">
            <a:spLocks noChangeArrowheads="1"/>
          </p:cNvSpPr>
          <p:nvPr/>
        </p:nvSpPr>
        <p:spPr bwMode="auto">
          <a:xfrm>
            <a:off x="269614" y="4170363"/>
            <a:ext cx="384016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rgbClr val="595959"/>
                </a:solidFill>
                <a:latin typeface="Calibri" panose="020F0502020204030204" pitchFamily="34" charset="0"/>
                <a:ea typeface="ヒラギノ角ゴ Pro W3"/>
                <a:cs typeface="ヒラギノ角ゴ Pro W3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595959"/>
                </a:solidFill>
                <a:latin typeface="Calibri" panose="020F0502020204030204" pitchFamily="34" charset="0"/>
                <a:ea typeface="ヒラギノ角ゴ Pro W3"/>
                <a:cs typeface="ヒラギノ角ゴ Pro W3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600">
                <a:solidFill>
                  <a:srgbClr val="595959"/>
                </a:solidFill>
                <a:latin typeface="Calibri" panose="020F0502020204030204" pitchFamily="34" charset="0"/>
                <a:ea typeface="ヒラギノ角ゴ Pro W3"/>
                <a:cs typeface="ヒラギノ角ゴ Pro W3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400">
                <a:solidFill>
                  <a:srgbClr val="595959"/>
                </a:solidFill>
                <a:latin typeface="Calibri" panose="020F0502020204030204" pitchFamily="34" charset="0"/>
                <a:ea typeface="ヒラギノ角ゴ Pro W3"/>
                <a:cs typeface="ヒラギノ角ゴ Pro W3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400">
                <a:solidFill>
                  <a:srgbClr val="595959"/>
                </a:solidFill>
                <a:latin typeface="Calibri" panose="020F0502020204030204" pitchFamily="34" charset="0"/>
                <a:ea typeface="ヒラギノ角ゴ Pro W3"/>
                <a:cs typeface="ヒラギノ角ゴ Pro W3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595959"/>
                </a:solidFill>
                <a:latin typeface="Calibri" panose="020F0502020204030204" pitchFamily="34" charset="0"/>
                <a:ea typeface="ヒラギノ角ゴ Pro W3"/>
                <a:cs typeface="ヒラギノ角ゴ Pro W3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595959"/>
                </a:solidFill>
                <a:latin typeface="Calibri" panose="020F0502020204030204" pitchFamily="34" charset="0"/>
                <a:ea typeface="ヒラギノ角ゴ Pro W3"/>
                <a:cs typeface="ヒラギノ角ゴ Pro W3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595959"/>
                </a:solidFill>
                <a:latin typeface="Calibri" panose="020F0502020204030204" pitchFamily="34" charset="0"/>
                <a:ea typeface="ヒラギノ角ゴ Pro W3"/>
                <a:cs typeface="ヒラギノ角ゴ Pro W3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595959"/>
                </a:solidFill>
                <a:latin typeface="Calibri" panose="020F0502020204030204" pitchFamily="34" charset="0"/>
                <a:ea typeface="ヒラギノ角ゴ Pro W3"/>
                <a:cs typeface="ヒラギノ角ゴ Pro W3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CL" altLang="es-CL" sz="1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</a:rPr>
              <a:t>Atención comercial</a:t>
            </a:r>
            <a:endParaRPr lang="es-ES" altLang="es-CL" sz="1800" b="1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</a:endParaRPr>
          </a:p>
        </p:txBody>
      </p:sp>
      <p:pic>
        <p:nvPicPr>
          <p:cNvPr id="108550" name="Picture 6" descr="http://cdn.noticiaaldia.com/wp-content/uploads/2015/10/dsss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1692" y="1678178"/>
            <a:ext cx="2946904" cy="19635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" name="20 Grupo"/>
          <p:cNvGrpSpPr>
            <a:grpSpLocks/>
          </p:cNvGrpSpPr>
          <p:nvPr/>
        </p:nvGrpSpPr>
        <p:grpSpPr bwMode="auto">
          <a:xfrm>
            <a:off x="468313" y="1300163"/>
            <a:ext cx="8135937" cy="5153025"/>
            <a:chOff x="468313" y="1300163"/>
            <a:chExt cx="8135937" cy="5153025"/>
          </a:xfrm>
        </p:grpSpPr>
        <p:cxnSp>
          <p:nvCxnSpPr>
            <p:cNvPr id="17" name="16 Conector recto"/>
            <p:cNvCxnSpPr/>
            <p:nvPr/>
          </p:nvCxnSpPr>
          <p:spPr>
            <a:xfrm>
              <a:off x="4500563" y="1300163"/>
              <a:ext cx="0" cy="5153025"/>
            </a:xfrm>
            <a:prstGeom prst="line">
              <a:avLst/>
            </a:prstGeom>
            <a:ln w="9525"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18 Conector recto"/>
            <p:cNvCxnSpPr/>
            <p:nvPr/>
          </p:nvCxnSpPr>
          <p:spPr>
            <a:xfrm>
              <a:off x="468313" y="3933825"/>
              <a:ext cx="8135937" cy="0"/>
            </a:xfrm>
            <a:prstGeom prst="line">
              <a:avLst/>
            </a:prstGeom>
            <a:ln w="9525"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39951" name="19 Imagen" descr="explosion gas reñaca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94844" y="4576604"/>
            <a:ext cx="2955183" cy="19337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 descr="Resultado de imagen para reclamo contra cobros de cge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2557" y="4614119"/>
            <a:ext cx="2807355" cy="18962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4440427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/>
              <a:t>ÁMBITO ELÉCTRICO</a:t>
            </a:r>
            <a:endParaRPr lang="es-ES" dirty="0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CL" dirty="0"/>
              <a:t>Superintendencia de Electricidad y Combustibles</a:t>
            </a:r>
          </a:p>
        </p:txBody>
      </p:sp>
      <p:pic>
        <p:nvPicPr>
          <p:cNvPr id="4" name="3 Imagen" descr="icon-pol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76852" y="2294731"/>
            <a:ext cx="2142779" cy="15001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328771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1A9143E7-9600-4E2C-A801-F971F233709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AEDBA02-3E3F-4205-9203-641FE3104FEF}" type="slidenum">
              <a:rPr lang="en-US" smtClean="0"/>
              <a:pPr>
                <a:defRPr/>
              </a:pPr>
              <a:t>19</a:t>
            </a:fld>
            <a:endParaRPr lang="en-US" dirty="0"/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BCE54FFD-F965-4E7B-9767-44EDE541E9B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3568" y="980728"/>
            <a:ext cx="7316694" cy="51267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30680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/>
              <a:t>Antecedentes generales</a:t>
            </a:r>
            <a:endParaRPr lang="es-ES" dirty="0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/>
              <a:t>Superintendencia de Electricidad y Combustibles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/>
              <a:t>Interrupción promedio en Chile alcanza el mejor desempeño histórico a julio 2018</a:t>
            </a:r>
          </a:p>
        </p:txBody>
      </p:sp>
      <p:sp>
        <p:nvSpPr>
          <p:cNvPr id="8" name="Marcador de contenido 7">
            <a:extLst>
              <a:ext uri="{FF2B5EF4-FFF2-40B4-BE49-F238E27FC236}">
                <a16:creationId xmlns:a16="http://schemas.microsoft.com/office/drawing/2014/main" id="{6ACD7381-C639-4A31-9C4D-4FA38B2BE26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11560" y="5353546"/>
            <a:ext cx="4038600" cy="1171798"/>
          </a:xfrm>
        </p:spPr>
        <p:txBody>
          <a:bodyPr/>
          <a:lstStyle/>
          <a:p>
            <a:pPr marL="0" indent="0" algn="r">
              <a:buNone/>
            </a:pPr>
            <a:r>
              <a:rPr lang="es-CL" sz="1800" b="1" u="sng" dirty="0"/>
              <a:t>Ene-Jul</a:t>
            </a:r>
          </a:p>
          <a:p>
            <a:pPr marL="457200" lvl="1" indent="0" algn="r">
              <a:buNone/>
            </a:pPr>
            <a:r>
              <a:rPr lang="es-CL" sz="1200" dirty="0">
                <a:sym typeface="Wingdings" panose="05000000000000000000" pitchFamily="2" charset="2"/>
              </a:rPr>
              <a:t></a:t>
            </a:r>
            <a:r>
              <a:rPr lang="es-CL" sz="1600" dirty="0">
                <a:sym typeface="Wingdings" panose="05000000000000000000" pitchFamily="2" charset="2"/>
              </a:rPr>
              <a:t> </a:t>
            </a:r>
            <a:r>
              <a:rPr lang="es-CL" sz="1600" dirty="0"/>
              <a:t>2017 (+62%)</a:t>
            </a:r>
          </a:p>
          <a:p>
            <a:pPr marL="457200" lvl="1" indent="0" algn="r">
              <a:buNone/>
            </a:pPr>
            <a:r>
              <a:rPr lang="es-CL" sz="1200" dirty="0">
                <a:sym typeface="Wingdings" panose="05000000000000000000" pitchFamily="2" charset="2"/>
              </a:rPr>
              <a:t></a:t>
            </a:r>
            <a:r>
              <a:rPr lang="es-CL" sz="1600" dirty="0">
                <a:sym typeface="Wingdings" panose="05000000000000000000" pitchFamily="2" charset="2"/>
              </a:rPr>
              <a:t> </a:t>
            </a:r>
            <a:r>
              <a:rPr lang="es-CL" sz="1600" dirty="0"/>
              <a:t>2016 (+4% mejor año)</a:t>
            </a: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7AE01B2-6144-4E86-B873-83A6A4BA16D6}" type="slidenum">
              <a:rPr lang="en-US" smtClean="0"/>
              <a:pPr>
                <a:defRPr/>
              </a:pPr>
              <a:t>20</a:t>
            </a:fld>
            <a:endParaRPr lang="en-US" dirty="0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1CFBA4FE-0A29-4B08-961E-0E62259EF73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529" y="1412776"/>
            <a:ext cx="5281924" cy="3424213"/>
          </a:xfrm>
          <a:prstGeom prst="rect">
            <a:avLst/>
          </a:prstGeom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5718EADE-5CD3-4CDB-AA55-CB3223D2C6B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88024" y="4498975"/>
            <a:ext cx="3009900" cy="2028825"/>
          </a:xfrm>
          <a:prstGeom prst="rect">
            <a:avLst/>
          </a:prstGeom>
          <a:ln>
            <a:solidFill>
              <a:schemeClr val="accent1"/>
            </a:solidFill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BD6B95C-C209-403D-8B15-827755C01A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/>
              <a:t>Región de Magallanes presenta el mejor desempeño a nivel país</a:t>
            </a:r>
          </a:p>
        </p:txBody>
      </p:sp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A5DAF1E0-5CB5-4746-ABB9-897F6FC349D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AEDBA02-3E3F-4205-9203-641FE3104FEF}" type="slidenum">
              <a:rPr lang="en-US" smtClean="0"/>
              <a:pPr>
                <a:defRPr/>
              </a:pPr>
              <a:t>21</a:t>
            </a:fld>
            <a:endParaRPr lang="en-US" dirty="0"/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75D56FC5-30BF-4BD7-91B4-62C909165DD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7544" y="1295400"/>
            <a:ext cx="5233652" cy="5059461"/>
          </a:xfrm>
          <a:prstGeom prst="rect">
            <a:avLst/>
          </a:prstGeom>
        </p:spPr>
      </p:pic>
      <p:sp>
        <p:nvSpPr>
          <p:cNvPr id="7" name="Rectángulo 6">
            <a:extLst>
              <a:ext uri="{FF2B5EF4-FFF2-40B4-BE49-F238E27FC236}">
                <a16:creationId xmlns:a16="http://schemas.microsoft.com/office/drawing/2014/main" id="{5C1F73C1-42A9-44F9-8167-E56F3E40CE0A}"/>
              </a:ext>
            </a:extLst>
          </p:cNvPr>
          <p:cNvSpPr/>
          <p:nvPr/>
        </p:nvSpPr>
        <p:spPr>
          <a:xfrm>
            <a:off x="3851920" y="1628800"/>
            <a:ext cx="1584176" cy="1143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382931693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4B2BA94-1531-4821-A6DF-774A2EDB1D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/>
              <a:t>Mientras que Araucanía, si bien mejora 24% vs 2017, se mantiene como el mayor SAIDI</a:t>
            </a:r>
          </a:p>
        </p:txBody>
      </p:sp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ECDB0A58-178D-472A-AB78-5567831AF8A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AEDBA02-3E3F-4205-9203-641FE3104FEF}" type="slidenum">
              <a:rPr lang="en-US" smtClean="0"/>
              <a:pPr>
                <a:defRPr/>
              </a:pPr>
              <a:t>22</a:t>
            </a:fld>
            <a:endParaRPr lang="en-US" dirty="0"/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024F6995-1611-40FE-B9D3-5786FFEB1F1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528" y="1458640"/>
            <a:ext cx="5256584" cy="5073400"/>
          </a:xfrm>
          <a:prstGeom prst="rect">
            <a:avLst/>
          </a:prstGeom>
        </p:spPr>
      </p:pic>
      <p:sp>
        <p:nvSpPr>
          <p:cNvPr id="5" name="Rectángulo 4">
            <a:extLst>
              <a:ext uri="{FF2B5EF4-FFF2-40B4-BE49-F238E27FC236}">
                <a16:creationId xmlns:a16="http://schemas.microsoft.com/office/drawing/2014/main" id="{46929FCF-EF49-441B-B560-FACDFEADCE8D}"/>
              </a:ext>
            </a:extLst>
          </p:cNvPr>
          <p:cNvSpPr/>
          <p:nvPr/>
        </p:nvSpPr>
        <p:spPr>
          <a:xfrm>
            <a:off x="3635896" y="1772816"/>
            <a:ext cx="1728192" cy="1143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314070829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6722463-7BB1-4AAD-A719-4200BB1738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/>
              <a:t>Metropolitana con 5.88 horas a julio en tercer lugar país </a:t>
            </a:r>
            <a:r>
              <a:rPr lang="es-CL" sz="2000" dirty="0">
                <a:solidFill>
                  <a:schemeClr val="bg1">
                    <a:lumMod val="65000"/>
                  </a:schemeClr>
                </a:solidFill>
              </a:rPr>
              <a:t>(+73% en 2017)</a:t>
            </a:r>
            <a:r>
              <a:rPr lang="es-CL" dirty="0"/>
              <a:t> </a:t>
            </a:r>
          </a:p>
        </p:txBody>
      </p:sp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2332C764-6D0E-4E72-83D3-340FC752922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AEDBA02-3E3F-4205-9203-641FE3104FEF}" type="slidenum">
              <a:rPr lang="en-US" smtClean="0"/>
              <a:pPr>
                <a:defRPr/>
              </a:pPr>
              <a:t>23</a:t>
            </a:fld>
            <a:endParaRPr lang="en-US" dirty="0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5059F763-0337-4477-BDDC-6E31CC70360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7544" y="1196752"/>
            <a:ext cx="5456097" cy="5265960"/>
          </a:xfrm>
          <a:prstGeom prst="rect">
            <a:avLst/>
          </a:prstGeom>
        </p:spPr>
      </p:pic>
      <p:sp>
        <p:nvSpPr>
          <p:cNvPr id="6" name="Rectángulo 5">
            <a:extLst>
              <a:ext uri="{FF2B5EF4-FFF2-40B4-BE49-F238E27FC236}">
                <a16:creationId xmlns:a16="http://schemas.microsoft.com/office/drawing/2014/main" id="{9C4C4137-6F28-44ED-8E49-978B995451FB}"/>
              </a:ext>
            </a:extLst>
          </p:cNvPr>
          <p:cNvSpPr/>
          <p:nvPr/>
        </p:nvSpPr>
        <p:spPr>
          <a:xfrm>
            <a:off x="3995936" y="1484784"/>
            <a:ext cx="1728192" cy="129614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211441636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5FD7E6B-9D8D-43DF-8B30-D9F5C61E31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/>
              <a:t>Desempeño para cada uno de los alimentadores de EEC</a:t>
            </a:r>
          </a:p>
        </p:txBody>
      </p:sp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C2E37E1B-AAD7-48B9-9F7B-FF767DD96DE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AEDBA02-3E3F-4205-9203-641FE3104FEF}" type="slidenum">
              <a:rPr lang="en-US" smtClean="0"/>
              <a:pPr>
                <a:defRPr/>
              </a:pPr>
              <a:t>24</a:t>
            </a:fld>
            <a:endParaRPr lang="en-US" dirty="0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D1217913-49B1-4047-822A-EFBD1D0F3E9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528" y="1477020"/>
            <a:ext cx="2460829" cy="4869160"/>
          </a:xfrm>
          <a:prstGeom prst="rect">
            <a:avLst/>
          </a:prstGeom>
        </p:spPr>
      </p:pic>
      <p:pic>
        <p:nvPicPr>
          <p:cNvPr id="6" name="Imagen 5">
            <a:extLst>
              <a:ext uri="{FF2B5EF4-FFF2-40B4-BE49-F238E27FC236}">
                <a16:creationId xmlns:a16="http://schemas.microsoft.com/office/drawing/2014/main" id="{B1EFAD99-E61A-4362-9647-5BA3978F376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47770" y="1477020"/>
            <a:ext cx="4609009" cy="4358718"/>
          </a:xfrm>
          <a:prstGeom prst="rect">
            <a:avLst/>
          </a:prstGeom>
        </p:spPr>
      </p:pic>
      <p:cxnSp>
        <p:nvCxnSpPr>
          <p:cNvPr id="8" name="Conector recto de flecha 7">
            <a:extLst>
              <a:ext uri="{FF2B5EF4-FFF2-40B4-BE49-F238E27FC236}">
                <a16:creationId xmlns:a16="http://schemas.microsoft.com/office/drawing/2014/main" id="{96AE7177-5581-4B14-A7C4-F959C738C1DA}"/>
              </a:ext>
            </a:extLst>
          </p:cNvPr>
          <p:cNvCxnSpPr/>
          <p:nvPr/>
        </p:nvCxnSpPr>
        <p:spPr>
          <a:xfrm>
            <a:off x="2555776" y="3429000"/>
            <a:ext cx="432048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1891706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726516A-EDE0-47EB-8746-ED6E04A541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/>
              <a:t>…y tiene el consiguiente efecto en el pago de compensaciones a clientes afectados</a:t>
            </a:r>
          </a:p>
        </p:txBody>
      </p:sp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6C04BF79-EA36-4BEB-9678-69763DF5DEE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AEDBA02-3E3F-4205-9203-641FE3104FEF}" type="slidenum">
              <a:rPr lang="en-US" smtClean="0"/>
              <a:pPr>
                <a:defRPr/>
              </a:pPr>
              <a:t>25</a:t>
            </a:fld>
            <a:endParaRPr lang="en-US" dirty="0"/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E6246C7D-265B-47B8-AFA7-35FF1623219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33653" y="3966668"/>
            <a:ext cx="3743665" cy="2232248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5" name="Imagen 4">
            <a:extLst>
              <a:ext uri="{FF2B5EF4-FFF2-40B4-BE49-F238E27FC236}">
                <a16:creationId xmlns:a16="http://schemas.microsoft.com/office/drawing/2014/main" id="{1F167BDE-BCD8-456C-9C14-02C09E7FD42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4481" y="1484784"/>
            <a:ext cx="4247519" cy="2481884"/>
          </a:xfrm>
          <a:prstGeom prst="rect">
            <a:avLst/>
          </a:prstGeo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147258359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14A698C-CA5A-4DC3-9BFB-40DEB39FDD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/>
              <a:t>Junto con la mirada a los balances mensuales, estamos mirando el día a día</a:t>
            </a:r>
          </a:p>
        </p:txBody>
      </p:sp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16C21F90-F6F2-4921-A00E-2B8306A86AA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AEDBA02-3E3F-4205-9203-641FE3104FEF}" type="slidenum">
              <a:rPr lang="en-US" smtClean="0"/>
              <a:pPr>
                <a:defRPr/>
              </a:pPr>
              <a:t>26</a:t>
            </a:fld>
            <a:endParaRPr lang="en-US" dirty="0"/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1114B07B-DDB0-4B5A-AEBE-044AA37F7CD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528" y="1688857"/>
            <a:ext cx="7920880" cy="3490557"/>
          </a:xfrm>
          <a:prstGeom prst="rect">
            <a:avLst/>
          </a:prstGeo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57143462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A9B12C4-56B9-468E-ABE9-EBDED9728E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/>
              <a:t>…y colocamos herramientas tecnológicas con foco en el servicio a la ciudadanía</a:t>
            </a:r>
          </a:p>
        </p:txBody>
      </p:sp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B109A25D-5002-4878-9713-B2C7F07CC58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AEDBA02-3E3F-4205-9203-641FE3104FEF}" type="slidenum">
              <a:rPr lang="en-US" smtClean="0"/>
              <a:pPr/>
              <a:t>27</a:t>
            </a:fld>
            <a:endParaRPr lang="en-US" dirty="0"/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1CE225DB-8BC1-4696-8B43-20AF169C701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528" y="1736276"/>
            <a:ext cx="7993385" cy="2482023"/>
          </a:xfrm>
          <a:prstGeom prst="rect">
            <a:avLst/>
          </a:prstGeom>
        </p:spPr>
      </p:pic>
      <p:pic>
        <p:nvPicPr>
          <p:cNvPr id="5" name="Picture 2">
            <a:extLst>
              <a:ext uri="{FF2B5EF4-FFF2-40B4-BE49-F238E27FC236}">
                <a16:creationId xmlns:a16="http://schemas.microsoft.com/office/drawing/2014/main" id="{2D66384C-E733-4698-B8FF-F65DA284845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/>
          <a:srcRect r="33374"/>
          <a:stretch>
            <a:fillRect/>
          </a:stretch>
        </p:blipFill>
        <p:spPr bwMode="auto">
          <a:xfrm>
            <a:off x="5348413" y="1316416"/>
            <a:ext cx="1901700" cy="17483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Imagen 5">
            <a:extLst>
              <a:ext uri="{FF2B5EF4-FFF2-40B4-BE49-F238E27FC236}">
                <a16:creationId xmlns:a16="http://schemas.microsoft.com/office/drawing/2014/main" id="{6638D073-7F36-4C7D-936F-527C230E2F8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79712" y="4356516"/>
            <a:ext cx="5190030" cy="2240836"/>
          </a:xfrm>
          <a:prstGeom prst="rect">
            <a:avLst/>
          </a:prstGeo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303625054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6"/>
          <p:cNvPicPr>
            <a:picLocks noChangeAspect="1"/>
          </p:cNvPicPr>
          <p:nvPr/>
        </p:nvPicPr>
        <p:blipFill>
          <a:blip r:embed="rId2"/>
          <a:srcRect r="82101"/>
          <a:stretch>
            <a:fillRect/>
          </a:stretch>
        </p:blipFill>
        <p:spPr>
          <a:xfrm>
            <a:off x="5072066" y="1696892"/>
            <a:ext cx="2428892" cy="2732240"/>
          </a:xfrm>
          <a:prstGeom prst="rect">
            <a:avLst/>
          </a:prstGeom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/>
              <a:t>ÁMBITO GAS</a:t>
            </a:r>
            <a:endParaRPr lang="es-ES" dirty="0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CL" dirty="0"/>
              <a:t>Superintendencia de Electricidad y Combustibles</a:t>
            </a:r>
          </a:p>
        </p:txBody>
      </p:sp>
    </p:spTree>
    <p:extLst>
      <p:ext uri="{BB962C8B-B14F-4D97-AF65-F5344CB8AC3E}">
        <p14:creationId xmlns:p14="http://schemas.microsoft.com/office/powerpoint/2010/main" val="241328771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/>
              <a:t>Emergencias del sector gas en el país se reducen +10% desde el 2015</a:t>
            </a: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47AE01B2-6144-4E86-B873-83A6A4BA16D6}" type="slidenum">
              <a:rPr lang="en-US" smtClean="0"/>
              <a:pPr>
                <a:defRPr/>
              </a:pPr>
              <a:t>29</a:t>
            </a:fld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5176" y="1553558"/>
            <a:ext cx="7388658" cy="52330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1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>
                <a:sym typeface="Helvetica" charset="0"/>
              </a:rPr>
              <a:t>La SEC tiene 114 años y cuenta con presencia a nivel nacional.</a:t>
            </a:r>
            <a:br>
              <a:rPr lang="es-CL" dirty="0">
                <a:sym typeface="Helvetica" charset="0"/>
              </a:rPr>
            </a:br>
            <a:endParaRPr lang="es-ES" dirty="0"/>
          </a:p>
        </p:txBody>
      </p:sp>
      <p:sp>
        <p:nvSpPr>
          <p:cNvPr id="10" name="9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/>
            <a:r>
              <a:rPr lang="es-ES" dirty="0"/>
              <a:t>Fue creada el 14 de Diciembre del año 1904, con el nombre de Inspección Técnica de Empresas y Servicios Eléctricos.</a:t>
            </a:r>
          </a:p>
          <a:p>
            <a:pPr lvl="1"/>
            <a:r>
              <a:rPr lang="es-ES" dirty="0"/>
              <a:t>En 1985 se crea la Superintendencia de Electricidad y Combustibles  en virtud de la Ley 18.410</a:t>
            </a:r>
          </a:p>
          <a:p>
            <a:pPr lvl="1"/>
            <a:r>
              <a:rPr lang="es-ES" dirty="0"/>
              <a:t>Es una entidad autónoma que se relaciona con el Gobierno a través del Ministerio de Energía.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31126" y="4072136"/>
            <a:ext cx="5544616" cy="19457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05416042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40A3B7D-BDF2-412F-88C8-D4257DA704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/>
              <a:t>…sin embargo en 2018 hemos registrado un incremento principalmente explicado en </a:t>
            </a:r>
            <a:r>
              <a:rPr lang="es-CL" dirty="0" err="1"/>
              <a:t>GdR</a:t>
            </a:r>
            <a:endParaRPr lang="es-CL" dirty="0"/>
          </a:p>
        </p:txBody>
      </p:sp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148D4936-7FF6-47D7-A94C-9EFCBA314E5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AEDBA02-3E3F-4205-9203-641FE3104FEF}" type="slidenum">
              <a:rPr lang="en-US" smtClean="0"/>
              <a:pPr>
                <a:defRPr/>
              </a:pPr>
              <a:t>30</a:t>
            </a:fld>
            <a:endParaRPr lang="en-US" dirty="0"/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E5852561-9B79-4FE1-B61B-842B11DA8CB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528" y="1556792"/>
            <a:ext cx="6984776" cy="48893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701808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1F9E002-0739-4A00-BCE5-3600086A47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/>
              <a:t>El incremento se concentra en 3 tipologías siendo fuga la más significativa</a:t>
            </a:r>
          </a:p>
        </p:txBody>
      </p:sp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F2D79744-145A-4B7F-9489-2B104578810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AEDBA02-3E3F-4205-9203-641FE3104FEF}" type="slidenum">
              <a:rPr lang="en-US" smtClean="0"/>
              <a:pPr>
                <a:defRPr/>
              </a:pPr>
              <a:t>31</a:t>
            </a:fld>
            <a:endParaRPr lang="en-US" dirty="0"/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FF23C4FE-E199-4EBB-A804-034E191E98B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1108" y="1527348"/>
            <a:ext cx="7959726" cy="46589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65041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1AC95C0-E2D7-4020-9549-131B11F7BC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/>
              <a:t>Y nuestro foco permite distinguir la forma de gestionar fuga según origen (60/40)</a:t>
            </a:r>
          </a:p>
        </p:txBody>
      </p:sp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5C1A31DB-FC8B-46AA-AFF7-0C39741384C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AEDBA02-3E3F-4205-9203-641FE3104FEF}" type="slidenum">
              <a:rPr lang="en-US" smtClean="0"/>
              <a:pPr>
                <a:defRPr/>
              </a:pPr>
              <a:t>32</a:t>
            </a:fld>
            <a:endParaRPr lang="en-US" dirty="0"/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3D50D059-4C3A-4419-921A-5680BEEC3F2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3528" y="1628800"/>
            <a:ext cx="4142889" cy="4016672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5" name="Imagen 4">
            <a:extLst>
              <a:ext uri="{FF2B5EF4-FFF2-40B4-BE49-F238E27FC236}">
                <a16:creationId xmlns:a16="http://schemas.microsoft.com/office/drawing/2014/main" id="{8D7E98DD-17A4-4625-BC26-868DE06ECC2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67084" y="1618275"/>
            <a:ext cx="4253388" cy="4042973"/>
          </a:xfrm>
          <a:prstGeom prst="rect">
            <a:avLst/>
          </a:prstGeo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3141932277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1346B58-2A99-4471-BC1D-165416F62B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/>
              <a:t>En cilindros de gas hemos registrado una disminución muy significativa </a:t>
            </a:r>
            <a:r>
              <a:rPr lang="es-CL" sz="2000" dirty="0"/>
              <a:t>(2015vs2018)</a:t>
            </a: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57833C31-EBDC-4025-B5D3-043F2DB5D6A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6878" y="1484784"/>
            <a:ext cx="4154027" cy="4509120"/>
          </a:xfrm>
          <a:prstGeom prst="rect">
            <a:avLst/>
          </a:prstGeom>
        </p:spPr>
      </p:pic>
      <p:pic>
        <p:nvPicPr>
          <p:cNvPr id="6" name="Imagen 5">
            <a:extLst>
              <a:ext uri="{FF2B5EF4-FFF2-40B4-BE49-F238E27FC236}">
                <a16:creationId xmlns:a16="http://schemas.microsoft.com/office/drawing/2014/main" id="{F84B9656-4AD4-4E83-AA09-D4A534CB728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66403" y="1628800"/>
            <a:ext cx="3686452" cy="4298131"/>
          </a:xfrm>
          <a:prstGeom prst="rect">
            <a:avLst/>
          </a:prstGeom>
        </p:spPr>
      </p:pic>
      <p:pic>
        <p:nvPicPr>
          <p:cNvPr id="1026" name="Picture 2" descr="Resultado de imagen para cilindros de gas">
            <a:extLst>
              <a:ext uri="{FF2B5EF4-FFF2-40B4-BE49-F238E27FC236}">
                <a16:creationId xmlns:a16="http://schemas.microsoft.com/office/drawing/2014/main" id="{FC04D74E-8159-40B8-B26B-D0ACE3F2072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8" y="4742256"/>
            <a:ext cx="1152128" cy="1711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93680066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CDE1A89-E75E-492C-9390-8F4BA9B96E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/>
              <a:t>Lo que viene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FDB3284A-22CD-4C8A-89A9-864BA0841E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CL" dirty="0"/>
              <a:t>Superintendencia de Electricidad y Combustibles</a:t>
            </a:r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BE12F1A2-8696-4BC5-AF71-01DB206E21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55EB55C-3D99-4087-9DFF-D9859F8513AD}" type="slidenum">
              <a:rPr lang="en-US" smtClean="0"/>
              <a:pPr>
                <a:defRPr/>
              </a:pPr>
              <a:t>34</a:t>
            </a:fld>
            <a:endParaRPr lang="en-US" dirty="0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3AAEB824-363F-456A-9E70-D144763B68A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25072" y="1772816"/>
            <a:ext cx="3571874" cy="17859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8610361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Marcador de contenido 3">
            <a:extLst>
              <a:ext uri="{FF2B5EF4-FFF2-40B4-BE49-F238E27FC236}">
                <a16:creationId xmlns:a16="http://schemas.microsoft.com/office/drawing/2014/main" id="{F2D03409-95AE-444A-9F6F-E04EE544250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99714641"/>
              </p:ext>
            </p:extLst>
          </p:nvPr>
        </p:nvGraphicFramePr>
        <p:xfrm>
          <a:off x="683568" y="908720"/>
          <a:ext cx="7083896" cy="48965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617768718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arcador de contenido 2">
            <a:extLst>
              <a:ext uri="{FF2B5EF4-FFF2-40B4-BE49-F238E27FC236}">
                <a16:creationId xmlns:a16="http://schemas.microsoft.com/office/drawing/2014/main" id="{F443F32D-8A80-4290-9C3E-85FD72360E06}"/>
              </a:ext>
            </a:extLst>
          </p:cNvPr>
          <p:cNvSpPr txBox="1">
            <a:spLocks/>
          </p:cNvSpPr>
          <p:nvPr/>
        </p:nvSpPr>
        <p:spPr bwMode="auto">
          <a:xfrm>
            <a:off x="4026108" y="1620132"/>
            <a:ext cx="4492262" cy="20148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>
            <a:lvl1pPr marL="342900" indent="-3429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000" kern="1200">
                <a:solidFill>
                  <a:srgbClr val="595959"/>
                </a:solidFill>
                <a:latin typeface="+mn-lt"/>
                <a:ea typeface="ヒラギノ角ゴ Pro W3" charset="-128"/>
                <a:cs typeface="ヒラギノ角ゴ Pro W3" charset="-128"/>
              </a:defRPr>
            </a:lvl1pPr>
            <a:lvl2pPr marL="742950" indent="-28575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800" kern="1200">
                <a:solidFill>
                  <a:srgbClr val="595959"/>
                </a:solidFill>
                <a:latin typeface="+mn-lt"/>
                <a:ea typeface="ヒラギノ角ゴ Pro W3" charset="-128"/>
                <a:cs typeface="ヒラギノ角ゴ Pro W3" charset="0"/>
              </a:defRPr>
            </a:lvl2pPr>
            <a:lvl3pPr marL="11430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1600" kern="1200">
                <a:solidFill>
                  <a:srgbClr val="595959"/>
                </a:solidFill>
                <a:latin typeface="+mn-lt"/>
                <a:ea typeface="ヒラギノ角ゴ Pro W3" charset="-128"/>
                <a:cs typeface="ヒラギノ角ゴ Pro W3" charset="0"/>
              </a:defRPr>
            </a:lvl3pPr>
            <a:lvl4pPr marL="16002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1400" kern="1200">
                <a:solidFill>
                  <a:srgbClr val="595959"/>
                </a:solidFill>
                <a:latin typeface="+mn-lt"/>
                <a:ea typeface="ヒラギノ角ゴ Pro W3" charset="-128"/>
                <a:cs typeface="ヒラギノ角ゴ Pro W3" charset="0"/>
              </a:defRPr>
            </a:lvl4pPr>
            <a:lvl5pPr marL="20574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1400" kern="1200">
                <a:solidFill>
                  <a:srgbClr val="595959"/>
                </a:solidFill>
                <a:latin typeface="+mn-lt"/>
                <a:ea typeface="ヒラギノ角ゴ Pro W3" charset="-128"/>
                <a:cs typeface="ヒラギノ角ゴ Pro W3" charset="0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>
              <a:buFont typeface="Arial" panose="020B0604020202020204" pitchFamily="34" charset="0"/>
              <a:buChar char="•"/>
            </a:pPr>
            <a:r>
              <a:rPr lang="es-CL" sz="1800" dirty="0"/>
              <a:t>50 convenios activos con Municipalidades a nivel nacional.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s-CL" sz="1800" dirty="0"/>
              <a:t>SEC capacita a funcionarios de la municipalidad.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s-CL" sz="1800" dirty="0"/>
              <a:t>Permite acercar la SEC a los ciudadanos.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s-CL" sz="1800" dirty="0"/>
              <a:t>Ingreso de reclamos y denuncias.</a:t>
            </a:r>
          </a:p>
        </p:txBody>
      </p:sp>
      <p:sp>
        <p:nvSpPr>
          <p:cNvPr id="10" name="AutoShape 4" descr="blob:https://web.whatsapp.com/26fd0811-4ac6-48fd-a836-030d7f57ecaf">
            <a:extLst>
              <a:ext uri="{FF2B5EF4-FFF2-40B4-BE49-F238E27FC236}">
                <a16:creationId xmlns:a16="http://schemas.microsoft.com/office/drawing/2014/main" id="{F0B85E66-8717-47F9-B507-1FD9BB891467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457700" y="3314700"/>
            <a:ext cx="228600" cy="228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s-CL"/>
          </a:p>
        </p:txBody>
      </p:sp>
      <p:pic>
        <p:nvPicPr>
          <p:cNvPr id="11" name="Imagen 10">
            <a:extLst>
              <a:ext uri="{FF2B5EF4-FFF2-40B4-BE49-F238E27FC236}">
                <a16:creationId xmlns:a16="http://schemas.microsoft.com/office/drawing/2014/main" id="{2D6595DF-DD85-42BF-B55F-2F73EE6AD61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23547"/>
          <a:stretch/>
        </p:blipFill>
        <p:spPr>
          <a:xfrm>
            <a:off x="565466" y="1340768"/>
            <a:ext cx="1284035" cy="130890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26" name="Picture 2" descr="Resultado de imagen para CONVENIOS MUNICIPALIDADES SEC">
            <a:extLst>
              <a:ext uri="{FF2B5EF4-FFF2-40B4-BE49-F238E27FC236}">
                <a16:creationId xmlns:a16="http://schemas.microsoft.com/office/drawing/2014/main" id="{A26B0004-6668-46FD-BD8C-99AFD8808B5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9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27684" y="2348880"/>
            <a:ext cx="1404156" cy="96730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4" name="Título 3">
            <a:extLst>
              <a:ext uri="{FF2B5EF4-FFF2-40B4-BE49-F238E27FC236}">
                <a16:creationId xmlns:a16="http://schemas.microsoft.com/office/drawing/2014/main" id="{AA68E2C0-1C48-49B0-BBE8-F3F7F472BF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/>
              <a:t>Buscamos acercarnos al ciudadano con + 50 convenios firmados con municipios</a:t>
            </a:r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757306AF-15DA-481E-9546-CF5A594B119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57099" y="4323798"/>
            <a:ext cx="3259814" cy="1828139"/>
          </a:xfrm>
          <a:prstGeom prst="rect">
            <a:avLst/>
          </a:prstGeom>
        </p:spPr>
      </p:pic>
      <p:pic>
        <p:nvPicPr>
          <p:cNvPr id="12" name="Picture 3">
            <a:extLst>
              <a:ext uri="{FF2B5EF4-FFF2-40B4-BE49-F238E27FC236}">
                <a16:creationId xmlns:a16="http://schemas.microsoft.com/office/drawing/2014/main" id="{4351BB3E-F298-423B-99F8-C66B8E76F82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3634999"/>
            <a:ext cx="1846218" cy="304792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5" name="Imagen 4">
            <a:extLst>
              <a:ext uri="{FF2B5EF4-FFF2-40B4-BE49-F238E27FC236}">
                <a16:creationId xmlns:a16="http://schemas.microsoft.com/office/drawing/2014/main" id="{354F06AB-52C2-4105-9FFF-1D19B80F3AB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267744" y="6021288"/>
            <a:ext cx="2410466" cy="4948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23737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4">
            <a:extLst>
              <a:ext uri="{FF2B5EF4-FFF2-40B4-BE49-F238E27FC236}">
                <a16:creationId xmlns:a16="http://schemas.microsoft.com/office/drawing/2014/main" id="{A315541E-DA06-4E47-A5AF-C7A4B33A30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/>
              <a:t>…seguir avanzando en transparencia de información ( </a:t>
            </a:r>
            <a:r>
              <a:rPr lang="es-CL" dirty="0">
                <a:hlinkClick r:id="rId2"/>
              </a:rPr>
              <a:t>www.sec.cl</a:t>
            </a:r>
            <a:r>
              <a:rPr lang="es-CL" dirty="0"/>
              <a:t> )</a:t>
            </a: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52D086D-ABAD-495A-8F80-3925BD98976A}" type="slidenum">
              <a:rPr lang="en-US" smtClean="0"/>
              <a:pPr/>
              <a:t>37</a:t>
            </a:fld>
            <a:endParaRPr lang="en-US" dirty="0"/>
          </a:p>
        </p:txBody>
      </p:sp>
      <p:pic>
        <p:nvPicPr>
          <p:cNvPr id="17" name="Imagen 16">
            <a:extLst>
              <a:ext uri="{FF2B5EF4-FFF2-40B4-BE49-F238E27FC236}">
                <a16:creationId xmlns:a16="http://schemas.microsoft.com/office/drawing/2014/main" id="{3FE734CA-F1DA-4200-8369-3F8CB550F8C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31640" y="1480152"/>
            <a:ext cx="3543065" cy="2694726"/>
          </a:xfrm>
          <a:prstGeom prst="rect">
            <a:avLst/>
          </a:prstGeom>
        </p:spPr>
      </p:pic>
      <p:pic>
        <p:nvPicPr>
          <p:cNvPr id="18" name="Imagen 17">
            <a:extLst>
              <a:ext uri="{FF2B5EF4-FFF2-40B4-BE49-F238E27FC236}">
                <a16:creationId xmlns:a16="http://schemas.microsoft.com/office/drawing/2014/main" id="{030F36DA-4B0E-4C48-9B51-1587F7E2014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07904" y="3140968"/>
            <a:ext cx="2687660" cy="2067821"/>
          </a:xfrm>
          <a:prstGeom prst="rect">
            <a:avLst/>
          </a:prstGeom>
        </p:spPr>
      </p:pic>
      <p:pic>
        <p:nvPicPr>
          <p:cNvPr id="20" name="Imagen 19">
            <a:extLst>
              <a:ext uri="{FF2B5EF4-FFF2-40B4-BE49-F238E27FC236}">
                <a16:creationId xmlns:a16="http://schemas.microsoft.com/office/drawing/2014/main" id="{BC2054DA-629A-436F-8CBB-59DC75F9F3E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26749" y="4207059"/>
            <a:ext cx="2520415" cy="19542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228853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C9D2680-5A65-4EA2-B7BB-C477042C50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/>
              <a:t>…y por cierto entregamos señales para cambio de conducta a través de sanciones</a:t>
            </a:r>
          </a:p>
        </p:txBody>
      </p:sp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8B7B3A4D-31BA-4B53-BFC1-E462F94D559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AEDBA02-3E3F-4205-9203-641FE3104FEF}" type="slidenum">
              <a:rPr lang="en-US" smtClean="0"/>
              <a:pPr>
                <a:defRPr/>
              </a:pPr>
              <a:t>38</a:t>
            </a:fld>
            <a:endParaRPr lang="en-US" dirty="0"/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B7A969A6-A162-4E97-8B28-B56608F531F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7544" y="1274611"/>
            <a:ext cx="6643836" cy="5096522"/>
          </a:xfrm>
          <a:prstGeom prst="rect">
            <a:avLst/>
          </a:prstGeo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3521554543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B609F44-D594-4DB1-A2E2-E4B26365F2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/>
              <a:t>En lo que va del 2018 se han cursado 815 sanciones fundamentalmente en ámbitos de electricidad y combustibles</a:t>
            </a:r>
          </a:p>
        </p:txBody>
      </p:sp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3BC8E2E0-22FF-4723-92A8-0DAF78AF085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AEDBA02-3E3F-4205-9203-641FE3104FEF}" type="slidenum">
              <a:rPr lang="en-US" smtClean="0"/>
              <a:pPr>
                <a:defRPr/>
              </a:pPr>
              <a:t>39</a:t>
            </a:fld>
            <a:endParaRPr lang="en-US" dirty="0"/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6ABB0000-3E34-45E2-AA04-68DD7DAB33B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528" y="2060848"/>
            <a:ext cx="8154436" cy="31142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57274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_tradnl" dirty="0">
                <a:latin typeface="Verdana" pitchFamily="34" charset="0"/>
                <a:cs typeface="Verdana" pitchFamily="34" charset="0"/>
              </a:rPr>
              <a:t>Misión Institucional de la SEC</a:t>
            </a:r>
            <a:br>
              <a:rPr lang="es-ES_tradnl" dirty="0">
                <a:latin typeface="Verdana" pitchFamily="34" charset="0"/>
                <a:cs typeface="Verdana" pitchFamily="34" charset="0"/>
              </a:rPr>
            </a:br>
            <a:r>
              <a:rPr lang="es-ES_tradnl" sz="1200" dirty="0">
                <a:latin typeface="Verdana" pitchFamily="34" charset="0"/>
                <a:cs typeface="Verdana" pitchFamily="34" charset="0"/>
              </a:rPr>
              <a:t>Art.2 Ley 18.410</a:t>
            </a:r>
            <a:br>
              <a:rPr lang="es-ES_tradnl" b="1" dirty="0">
                <a:latin typeface="Verdana" pitchFamily="34" charset="0"/>
                <a:cs typeface="Verdana" pitchFamily="34" charset="0"/>
              </a:rPr>
            </a:br>
            <a:endParaRPr lang="es-ES_tradnl" sz="1800" dirty="0">
              <a:solidFill>
                <a:srgbClr val="EF4144"/>
              </a:solidFill>
              <a:latin typeface="Verdana" pitchFamily="34" charset="0"/>
              <a:cs typeface="Verdana" pitchFamily="34" charset="0"/>
            </a:endParaRPr>
          </a:p>
        </p:txBody>
      </p:sp>
      <p:grpSp>
        <p:nvGrpSpPr>
          <p:cNvPr id="2" name="41 Grupo"/>
          <p:cNvGrpSpPr/>
          <p:nvPr/>
        </p:nvGrpSpPr>
        <p:grpSpPr>
          <a:xfrm>
            <a:off x="611560" y="1484784"/>
            <a:ext cx="7589068" cy="2574707"/>
            <a:chOff x="483393" y="1285860"/>
            <a:chExt cx="8177213" cy="2808286"/>
          </a:xfrm>
        </p:grpSpPr>
        <p:grpSp>
          <p:nvGrpSpPr>
            <p:cNvPr id="3" name="26 Grupo"/>
            <p:cNvGrpSpPr/>
            <p:nvPr/>
          </p:nvGrpSpPr>
          <p:grpSpPr>
            <a:xfrm>
              <a:off x="483393" y="1285860"/>
              <a:ext cx="4088606" cy="1404143"/>
              <a:chOff x="0" y="0"/>
              <a:chExt cx="4088606" cy="1404143"/>
            </a:xfrm>
          </p:grpSpPr>
          <p:sp>
            <p:nvSpPr>
              <p:cNvPr id="40" name="39 Redondear rectángulo de esquina sencilla"/>
              <p:cNvSpPr/>
              <p:nvPr/>
            </p:nvSpPr>
            <p:spPr>
              <a:xfrm rot="16200000">
                <a:off x="1342231" y="-1342231"/>
                <a:ext cx="1404143" cy="4088606"/>
              </a:xfrm>
              <a:prstGeom prst="round1Rect">
                <a:avLst/>
              </a:prstGeom>
              <a:solidFill>
                <a:srgbClr val="FF0000"/>
              </a:solidFill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41" name="Redondear rectángulo de esquina sencilla 4"/>
              <p:cNvSpPr/>
              <p:nvPr/>
            </p:nvSpPr>
            <p:spPr>
              <a:xfrm rot="21600000">
                <a:off x="0" y="0"/>
                <a:ext cx="4088606" cy="1053107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220472" tIns="220472" rIns="220472" bIns="220472" numCol="1" spcCol="1270" anchor="ctr" anchorCtr="0">
                <a:noAutofit/>
              </a:bodyPr>
              <a:lstStyle/>
              <a:p>
                <a:pPr lvl="0" algn="ctr" defTabSz="13779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endParaRPr lang="es-ES" sz="3100" kern="1200" dirty="0"/>
              </a:p>
            </p:txBody>
          </p:sp>
        </p:grpSp>
        <p:grpSp>
          <p:nvGrpSpPr>
            <p:cNvPr id="4" name="27 Grupo"/>
            <p:cNvGrpSpPr/>
            <p:nvPr/>
          </p:nvGrpSpPr>
          <p:grpSpPr>
            <a:xfrm>
              <a:off x="4571999" y="1285860"/>
              <a:ext cx="4088606" cy="1404143"/>
              <a:chOff x="4088606" y="0"/>
              <a:chExt cx="4088606" cy="1404143"/>
            </a:xfrm>
          </p:grpSpPr>
          <p:sp>
            <p:nvSpPr>
              <p:cNvPr id="38" name="37 Redondear rectángulo de esquina sencilla"/>
              <p:cNvSpPr/>
              <p:nvPr/>
            </p:nvSpPr>
            <p:spPr>
              <a:xfrm>
                <a:off x="4088606" y="0"/>
                <a:ext cx="4088606" cy="1404143"/>
              </a:xfrm>
              <a:prstGeom prst="round1Rect">
                <a:avLst/>
              </a:prstGeom>
              <a:solidFill>
                <a:srgbClr val="FF0000"/>
              </a:solidFill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39" name="Redondear rectángulo de esquina sencilla 6"/>
              <p:cNvSpPr/>
              <p:nvPr/>
            </p:nvSpPr>
            <p:spPr>
              <a:xfrm>
                <a:off x="4088606" y="0"/>
                <a:ext cx="4088606" cy="1053107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220472" tIns="220472" rIns="220472" bIns="220472" numCol="1" spcCol="1270" anchor="ctr" anchorCtr="0">
                <a:noAutofit/>
              </a:bodyPr>
              <a:lstStyle/>
              <a:p>
                <a:pPr lvl="0" algn="ctr" defTabSz="13779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endParaRPr lang="es-ES" sz="3100" kern="1200" dirty="0"/>
              </a:p>
            </p:txBody>
          </p:sp>
        </p:grpSp>
        <p:grpSp>
          <p:nvGrpSpPr>
            <p:cNvPr id="5" name="28 Grupo"/>
            <p:cNvGrpSpPr/>
            <p:nvPr/>
          </p:nvGrpSpPr>
          <p:grpSpPr>
            <a:xfrm>
              <a:off x="483393" y="2690003"/>
              <a:ext cx="4088606" cy="1404143"/>
              <a:chOff x="0" y="1404143"/>
              <a:chExt cx="4088606" cy="1404143"/>
            </a:xfrm>
          </p:grpSpPr>
          <p:sp>
            <p:nvSpPr>
              <p:cNvPr id="36" name="35 Redondear rectángulo de esquina sencilla"/>
              <p:cNvSpPr/>
              <p:nvPr/>
            </p:nvSpPr>
            <p:spPr>
              <a:xfrm rot="10800000">
                <a:off x="0" y="1404143"/>
                <a:ext cx="4088606" cy="1404143"/>
              </a:xfrm>
              <a:prstGeom prst="round1Rect">
                <a:avLst/>
              </a:prstGeom>
              <a:solidFill>
                <a:srgbClr val="FF0000"/>
              </a:solidFill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37" name="Redondear rectángulo de esquina sencilla 8"/>
              <p:cNvSpPr/>
              <p:nvPr/>
            </p:nvSpPr>
            <p:spPr>
              <a:xfrm rot="21600000">
                <a:off x="0" y="1755179"/>
                <a:ext cx="4088606" cy="1053107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220472" tIns="220472" rIns="220472" bIns="220472" numCol="1" spcCol="1270" anchor="ctr" anchorCtr="0">
                <a:noAutofit/>
              </a:bodyPr>
              <a:lstStyle/>
              <a:p>
                <a:pPr lvl="0" algn="ctr" defTabSz="13779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endParaRPr lang="es-ES" sz="3100" kern="1200" dirty="0"/>
              </a:p>
            </p:txBody>
          </p:sp>
        </p:grpSp>
        <p:grpSp>
          <p:nvGrpSpPr>
            <p:cNvPr id="6" name="29 Grupo"/>
            <p:cNvGrpSpPr/>
            <p:nvPr/>
          </p:nvGrpSpPr>
          <p:grpSpPr>
            <a:xfrm>
              <a:off x="4571999" y="2690002"/>
              <a:ext cx="4088607" cy="1404143"/>
              <a:chOff x="4088606" y="1404142"/>
              <a:chExt cx="4088607" cy="1404143"/>
            </a:xfrm>
          </p:grpSpPr>
          <p:sp>
            <p:nvSpPr>
              <p:cNvPr id="34" name="33 Redondear rectángulo de esquina sencilla"/>
              <p:cNvSpPr/>
              <p:nvPr/>
            </p:nvSpPr>
            <p:spPr>
              <a:xfrm rot="5400000">
                <a:off x="5430838" y="61911"/>
                <a:ext cx="1404143" cy="4088606"/>
              </a:xfrm>
              <a:prstGeom prst="round1Rect">
                <a:avLst/>
              </a:prstGeom>
              <a:solidFill>
                <a:srgbClr val="FF0000"/>
              </a:solidFill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35" name="Redondear rectángulo de esquina sencilla 10"/>
              <p:cNvSpPr/>
              <p:nvPr/>
            </p:nvSpPr>
            <p:spPr>
              <a:xfrm>
                <a:off x="4088606" y="1755178"/>
                <a:ext cx="4088606" cy="1053107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220472" tIns="220472" rIns="220472" bIns="220472" numCol="1" spcCol="1270" anchor="ctr" anchorCtr="0">
                <a:noAutofit/>
              </a:bodyPr>
              <a:lstStyle/>
              <a:p>
                <a:pPr lvl="0" algn="ctr" defTabSz="13779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endParaRPr lang="es-ES" sz="3100" kern="1200" dirty="0"/>
              </a:p>
            </p:txBody>
          </p:sp>
        </p:grpSp>
        <p:grpSp>
          <p:nvGrpSpPr>
            <p:cNvPr id="7" name="30 Grupo"/>
            <p:cNvGrpSpPr/>
            <p:nvPr/>
          </p:nvGrpSpPr>
          <p:grpSpPr>
            <a:xfrm>
              <a:off x="1014556" y="1566576"/>
              <a:ext cx="7114886" cy="2246854"/>
              <a:chOff x="531163" y="280716"/>
              <a:chExt cx="7114886" cy="2246854"/>
            </a:xfrm>
          </p:grpSpPr>
          <p:sp>
            <p:nvSpPr>
              <p:cNvPr id="32" name="31 Rectángulo redondeado"/>
              <p:cNvSpPr/>
              <p:nvPr/>
            </p:nvSpPr>
            <p:spPr>
              <a:xfrm>
                <a:off x="531163" y="280716"/>
                <a:ext cx="7114886" cy="2246854"/>
              </a:xfrm>
              <a:prstGeom prst="roundRect">
                <a:avLst/>
              </a:prstGeom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tint val="60000"/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tint val="6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</p:sp>
          <p:sp>
            <p:nvSpPr>
              <p:cNvPr id="33" name="32 Rectángulo"/>
              <p:cNvSpPr/>
              <p:nvPr/>
            </p:nvSpPr>
            <p:spPr>
              <a:xfrm>
                <a:off x="640845" y="390398"/>
                <a:ext cx="6895522" cy="2027490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spcFirstLastPara="0" vert="horz" wrap="square" lIns="118110" tIns="118110" rIns="118110" bIns="118110" numCol="1" spcCol="1270" anchor="ctr" anchorCtr="0">
                <a:noAutofit/>
              </a:bodyPr>
              <a:lstStyle/>
              <a:p>
                <a:pPr lvl="0" algn="ctr" defTabSz="13779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s-ES" sz="3100" kern="1200" dirty="0"/>
                  <a:t>Vigilamos que las </a:t>
                </a:r>
                <a:r>
                  <a:rPr lang="es-ES" sz="3300" b="1" kern="1200" dirty="0"/>
                  <a:t>personas</a:t>
                </a:r>
                <a:r>
                  <a:rPr lang="es-ES" sz="3100" kern="1200" dirty="0"/>
                  <a:t> cuenten con productos y servicios </a:t>
                </a:r>
                <a:r>
                  <a:rPr lang="es-ES" sz="3100" b="1" kern="1200" dirty="0"/>
                  <a:t>seguros</a:t>
                </a:r>
                <a:r>
                  <a:rPr lang="es-ES" sz="3100" kern="1200" dirty="0"/>
                  <a:t> y de </a:t>
                </a:r>
                <a:r>
                  <a:rPr lang="es-ES" sz="3100" b="1" kern="1200" dirty="0"/>
                  <a:t>calidad</a:t>
                </a:r>
                <a:r>
                  <a:rPr lang="es-ES" sz="3100" kern="1200" dirty="0"/>
                  <a:t>, en los sistemas de Electricidad y Combustibles.</a:t>
                </a:r>
              </a:p>
            </p:txBody>
          </p:sp>
        </p:grpSp>
      </p:grp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91063" y="4005064"/>
            <a:ext cx="7492761" cy="14193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 idx="4294967295"/>
          </p:nvPr>
        </p:nvSpPr>
        <p:spPr>
          <a:xfrm>
            <a:off x="2411760" y="693808"/>
            <a:ext cx="4049265" cy="1368152"/>
          </a:xfrm>
        </p:spPr>
        <p:txBody>
          <a:bodyPr/>
          <a:lstStyle/>
          <a:p>
            <a:pPr algn="ctr"/>
            <a:r>
              <a:rPr lang="es-CL" sz="4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Gracias.</a:t>
            </a:r>
            <a:br>
              <a:rPr lang="es-CL" dirty="0">
                <a:solidFill>
                  <a:schemeClr val="tx1">
                    <a:lumMod val="50000"/>
                    <a:lumOff val="50000"/>
                  </a:schemeClr>
                </a:solidFill>
              </a:rPr>
            </a:br>
            <a:r>
              <a:rPr lang="es-CL" sz="2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Luis Avila Bravo</a:t>
            </a:r>
            <a:br>
              <a:rPr lang="es-CL" sz="2000" dirty="0">
                <a:solidFill>
                  <a:schemeClr val="tx1">
                    <a:lumMod val="50000"/>
                    <a:lumOff val="50000"/>
                  </a:schemeClr>
                </a:solidFill>
              </a:rPr>
            </a:br>
            <a:endParaRPr lang="es-CL" sz="20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434239" y="1377884"/>
            <a:ext cx="621500" cy="1103162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ffectLst/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57126" y="4902138"/>
            <a:ext cx="947322" cy="824040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5576" y="4695486"/>
            <a:ext cx="6554481" cy="1319743"/>
          </a:xfrm>
          <a:prstGeom prst="rect">
            <a:avLst/>
          </a:prstGeom>
        </p:spPr>
      </p:pic>
      <p:pic>
        <p:nvPicPr>
          <p:cNvPr id="3" name="Imagen 2">
            <a:extLst>
              <a:ext uri="{FF2B5EF4-FFF2-40B4-BE49-F238E27FC236}">
                <a16:creationId xmlns:a16="http://schemas.microsoft.com/office/drawing/2014/main" id="{41B34996-FFC7-42A5-8568-1C3C5485049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6213561"/>
            <a:ext cx="9144000" cy="506593"/>
          </a:xfrm>
          <a:prstGeom prst="rect">
            <a:avLst/>
          </a:prstGeom>
        </p:spPr>
      </p:pic>
      <p:pic>
        <p:nvPicPr>
          <p:cNvPr id="13" name="Imagen 12">
            <a:extLst>
              <a:ext uri="{FF2B5EF4-FFF2-40B4-BE49-F238E27FC236}">
                <a16:creationId xmlns:a16="http://schemas.microsoft.com/office/drawing/2014/main" id="{8C5C1CF7-B711-4647-A87A-47969DA65D4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890837" y="2690812"/>
            <a:ext cx="3362325" cy="1476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28322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19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/>
              <a:t>Mandato legal de la SEC</a:t>
            </a:r>
            <a:endParaRPr lang="es-ES" dirty="0"/>
          </a:p>
        </p:txBody>
      </p:sp>
      <p:graphicFrame>
        <p:nvGraphicFramePr>
          <p:cNvPr id="16" name="15 Diagrama"/>
          <p:cNvGraphicFramePr/>
          <p:nvPr/>
        </p:nvGraphicFramePr>
        <p:xfrm>
          <a:off x="827584" y="1252984"/>
          <a:ext cx="3048000" cy="24482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21" name="20 Diagrama"/>
          <p:cNvGraphicFramePr/>
          <p:nvPr/>
        </p:nvGraphicFramePr>
        <p:xfrm>
          <a:off x="4764360" y="1268760"/>
          <a:ext cx="3048000" cy="24482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graphicFrame>
        <p:nvGraphicFramePr>
          <p:cNvPr id="8" name="7 Diagrama"/>
          <p:cNvGraphicFramePr/>
          <p:nvPr>
            <p:extLst>
              <p:ext uri="{D42A27DB-BD31-4B8C-83A1-F6EECF244321}">
                <p14:modId xmlns:p14="http://schemas.microsoft.com/office/powerpoint/2010/main" val="1337165223"/>
              </p:ext>
            </p:extLst>
          </p:nvPr>
        </p:nvGraphicFramePr>
        <p:xfrm>
          <a:off x="683568" y="3933056"/>
          <a:ext cx="7128792" cy="25947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2" r:lo="rId13" r:qs="rId14" r:cs="rId15"/>
          </a:graphicData>
        </a:graphic>
      </p:graphicFrame>
    </p:spTree>
    <p:extLst>
      <p:ext uri="{BB962C8B-B14F-4D97-AF65-F5344CB8AC3E}">
        <p14:creationId xmlns:p14="http://schemas.microsoft.com/office/powerpoint/2010/main" val="37141397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8" grpId="0">
        <p:bldAsOne/>
      </p:bldGraphic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/>
              <a:t>Poseemos facultades que permiten el ejercicio de nuestra labor</a:t>
            </a:r>
            <a:endParaRPr lang="es-ES" dirty="0"/>
          </a:p>
        </p:txBody>
      </p:sp>
      <p:sp>
        <p:nvSpPr>
          <p:cNvPr id="7" name="6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L" dirty="0"/>
              <a:t>Facultades Fiscalizadoras (Vigilancia)</a:t>
            </a:r>
          </a:p>
          <a:p>
            <a:pPr lvl="1"/>
            <a:r>
              <a:rPr lang="es-CL" dirty="0"/>
              <a:t>Vigilar el cumplimiento de las obligaciones y deberes que las leyes, reglamentos y normas del sector energía imponen.</a:t>
            </a:r>
          </a:p>
          <a:p>
            <a:r>
              <a:rPr lang="es-CL" dirty="0"/>
              <a:t>Facultades Sancionadoras</a:t>
            </a:r>
          </a:p>
          <a:p>
            <a:pPr lvl="1"/>
            <a:r>
              <a:rPr lang="es-CL" dirty="0"/>
              <a:t>Investigar y aplicar las multas o sanciones que corresponden 1 a 10 mil UTA.</a:t>
            </a:r>
          </a:p>
          <a:p>
            <a:pPr lvl="1"/>
            <a:r>
              <a:rPr lang="es-CL" dirty="0"/>
              <a:t>Facultades Normativas.</a:t>
            </a:r>
          </a:p>
          <a:p>
            <a:pPr lvl="1"/>
            <a:r>
              <a:rPr lang="es-CL" dirty="0"/>
              <a:t>Dictar normas técnicas que el Reglamento indique, Protocolos de Ensayo de productos.</a:t>
            </a:r>
          </a:p>
          <a:p>
            <a:r>
              <a:rPr lang="es-CL" dirty="0"/>
              <a:t>Facultades Resolutivas</a:t>
            </a:r>
          </a:p>
          <a:p>
            <a:pPr lvl="1"/>
            <a:r>
              <a:rPr lang="es-CL" dirty="0"/>
              <a:t>Resolver reclamos de usuarios y empresas ordenando que se adopten ciertas  medidas correctivas si corresponde.</a:t>
            </a:r>
            <a:endParaRPr lang="es-E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/>
              <a:t>Algunas de ellas han requerido una activa coordinación entre servicios</a:t>
            </a:r>
            <a:endParaRPr lang="es-ES" dirty="0"/>
          </a:p>
        </p:txBody>
      </p:sp>
      <p:sp>
        <p:nvSpPr>
          <p:cNvPr id="14" name="13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L" dirty="0"/>
              <a:t>Facultades Interpretativas</a:t>
            </a:r>
          </a:p>
          <a:p>
            <a:pPr lvl="1"/>
            <a:r>
              <a:rPr lang="es-CL" dirty="0"/>
              <a:t>Interpretar frente a vacíos o ambigüedades, las normas que nos corresponde fiscalizar.</a:t>
            </a:r>
          </a:p>
          <a:p>
            <a:r>
              <a:rPr lang="es-CL" dirty="0"/>
              <a:t>Adoptar medidas extraordinarias y transitorias</a:t>
            </a:r>
          </a:p>
          <a:p>
            <a:pPr lvl="1"/>
            <a:r>
              <a:rPr lang="es-CL" dirty="0"/>
              <a:t>En caso de situaciones que afecten la seguridad del público o el derecho de las empresas concesionarias. </a:t>
            </a:r>
            <a:endParaRPr lang="es-E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/>
              <a:t>Objetivos Estratégicos</a:t>
            </a:r>
            <a:endParaRPr lang="es-ES" dirty="0"/>
          </a:p>
        </p:txBody>
      </p:sp>
      <p:graphicFrame>
        <p:nvGraphicFramePr>
          <p:cNvPr id="6" name="5 Diagrama"/>
          <p:cNvGraphicFramePr/>
          <p:nvPr>
            <p:extLst>
              <p:ext uri="{D42A27DB-BD31-4B8C-83A1-F6EECF244321}">
                <p14:modId xmlns:p14="http://schemas.microsoft.com/office/powerpoint/2010/main" val="2302826000"/>
              </p:ext>
            </p:extLst>
          </p:nvPr>
        </p:nvGraphicFramePr>
        <p:xfrm>
          <a:off x="683568" y="980728"/>
          <a:ext cx="7345313" cy="56886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72629659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>
            <a:extLst>
              <a:ext uri="{FF2B5EF4-FFF2-40B4-BE49-F238E27FC236}">
                <a16:creationId xmlns:a16="http://schemas.microsoft.com/office/drawing/2014/main" id="{F260B4D1-A7FF-47AF-9D6F-050BC2CCF5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3528" y="152399"/>
            <a:ext cx="7993385" cy="2165005"/>
          </a:xfrm>
        </p:spPr>
        <p:txBody>
          <a:bodyPr/>
          <a:lstStyle/>
          <a:p>
            <a:r>
              <a:rPr lang="es-CL" sz="3600" dirty="0"/>
              <a:t>un día </a:t>
            </a:r>
            <a:r>
              <a:rPr lang="es-CL" dirty="0"/>
              <a:t>en SEC… 1.430 declaraciones, 120 resoluciones de reclamos, 650 nuevos sellos verdes gas, hasta 3.000 llamados telefónicos y 1.6 millones de sellos SEC, 356 interrupciones, 130 emergencias</a:t>
            </a:r>
          </a:p>
        </p:txBody>
      </p:sp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31AD4B30-A519-49DB-9909-97EDF19D309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6183313" y="6619701"/>
            <a:ext cx="2133600" cy="193675"/>
          </a:xfrm>
        </p:spPr>
        <p:txBody>
          <a:bodyPr/>
          <a:lstStyle/>
          <a:p>
            <a:pPr>
              <a:defRPr/>
            </a:pPr>
            <a:fld id="{7AEDBA02-3E3F-4205-9203-641FE3104FEF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  <p:pic>
        <p:nvPicPr>
          <p:cNvPr id="6" name="Picture 2" descr="http://www.sec.cl/pls/portal/docs/1/5439955.JPG">
            <a:extLst>
              <a:ext uri="{FF2B5EF4-FFF2-40B4-BE49-F238E27FC236}">
                <a16:creationId xmlns:a16="http://schemas.microsoft.com/office/drawing/2014/main" id="{EE8DB477-D9D4-414D-8E40-77618FF50B1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4710" y="2511079"/>
            <a:ext cx="3024678" cy="20196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http://www.sec.cl/pls/portal/docs/1/5442303.JPG">
            <a:extLst>
              <a:ext uri="{FF2B5EF4-FFF2-40B4-BE49-F238E27FC236}">
                <a16:creationId xmlns:a16="http://schemas.microsoft.com/office/drawing/2014/main" id="{EF7B4670-4768-48BD-9DC2-3AA08EF14C3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4182413"/>
            <a:ext cx="3600897" cy="2437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AutoShape 4" descr="blob:https://web.whatsapp.com/39783e45-77e3-40df-a391-79ec4929b6e1">
            <a:extLst>
              <a:ext uri="{FF2B5EF4-FFF2-40B4-BE49-F238E27FC236}">
                <a16:creationId xmlns:a16="http://schemas.microsoft.com/office/drawing/2014/main" id="{5632D879-8C14-42C4-AB8A-ED60894803ED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419600" y="3368501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L"/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9711AEA7-ECB3-4835-AA7D-D8F0F7A4B51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9753" y="4772826"/>
            <a:ext cx="2092443" cy="1569332"/>
          </a:xfrm>
          <a:prstGeom prst="rect">
            <a:avLst/>
          </a:prstGeom>
        </p:spPr>
      </p:pic>
      <p:pic>
        <p:nvPicPr>
          <p:cNvPr id="9" name="Imagen 8">
            <a:extLst>
              <a:ext uri="{FF2B5EF4-FFF2-40B4-BE49-F238E27FC236}">
                <a16:creationId xmlns:a16="http://schemas.microsoft.com/office/drawing/2014/main" id="{057A4F93-691E-42B7-ADFD-EA6EBE9F723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76056" y="2435309"/>
            <a:ext cx="2054370" cy="15407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801470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Patron SEC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26760</TotalTime>
  <Words>991</Words>
  <Application>Microsoft Office PowerPoint</Application>
  <PresentationFormat>Presentación en pantalla (4:3)</PresentationFormat>
  <Paragraphs>163</Paragraphs>
  <Slides>40</Slides>
  <Notes>5</Notes>
  <HiddenSlides>0</HiddenSlides>
  <MMClips>0</MMClips>
  <ScaleCrop>false</ScaleCrop>
  <HeadingPairs>
    <vt:vector size="6" baseType="variant">
      <vt:variant>
        <vt:lpstr>Fuentes usadas</vt:lpstr>
      </vt:variant>
      <vt:variant>
        <vt:i4>8</vt:i4>
      </vt:variant>
      <vt:variant>
        <vt:lpstr>Tema</vt:lpstr>
      </vt:variant>
      <vt:variant>
        <vt:i4>3</vt:i4>
      </vt:variant>
      <vt:variant>
        <vt:lpstr>Títulos de diapositiva</vt:lpstr>
      </vt:variant>
      <vt:variant>
        <vt:i4>40</vt:i4>
      </vt:variant>
    </vt:vector>
  </HeadingPairs>
  <TitlesOfParts>
    <vt:vector size="51" baseType="lpstr">
      <vt:lpstr>Arial</vt:lpstr>
      <vt:lpstr>Calibri</vt:lpstr>
      <vt:lpstr>Helvetica</vt:lpstr>
      <vt:lpstr>Times New Roman</vt:lpstr>
      <vt:lpstr>Verdana</vt:lpstr>
      <vt:lpstr>Verdana Bold</vt:lpstr>
      <vt:lpstr>Wingdings</vt:lpstr>
      <vt:lpstr>ヒラギノ角ゴ Pro W3</vt:lpstr>
      <vt:lpstr>Office Theme</vt:lpstr>
      <vt:lpstr>Patron SEC</vt:lpstr>
      <vt:lpstr>2_Office Theme</vt:lpstr>
      <vt:lpstr>Presentación de PowerPoint</vt:lpstr>
      <vt:lpstr>Antecedentes generales</vt:lpstr>
      <vt:lpstr>La SEC tiene 114 años y cuenta con presencia a nivel nacional. </vt:lpstr>
      <vt:lpstr>Misión Institucional de la SEC Art.2 Ley 18.410 </vt:lpstr>
      <vt:lpstr>Mandato legal de la SEC</vt:lpstr>
      <vt:lpstr>Poseemos facultades que permiten el ejercicio de nuestra labor</vt:lpstr>
      <vt:lpstr>Algunas de ellas han requerido una activa coordinación entre servicios</vt:lpstr>
      <vt:lpstr>Objetivos Estratégicos</vt:lpstr>
      <vt:lpstr>un día en SEC… 1.430 declaraciones, 120 resoluciones de reclamos, 650 nuevos sellos verdes gas, hasta 3.000 llamados telefónicos y 1.6 millones de sellos SEC, 356 interrupciones, 130 emergencias</vt:lpstr>
      <vt:lpstr>Modelo de Gestión Institucional</vt:lpstr>
      <vt:lpstr>Nuestro Modelo de Gestión Institucional</vt:lpstr>
      <vt:lpstr>Se ha basado en nuestra gran herramienta…la Fiscalización Directa</vt:lpstr>
      <vt:lpstr>La Fiscalización Indirecta como base para el monitoreo del desempeño (V3.0)</vt:lpstr>
      <vt:lpstr>Principios de fiscalización © OECD 2014</vt:lpstr>
      <vt:lpstr>Foco en las personas</vt:lpstr>
      <vt:lpstr>Clientes cada vez más exigentes y con mayor acceso a la información</vt:lpstr>
      <vt:lpstr>Ciudadanía exige hoy servicios de calidad tanto de los privados como del estado</vt:lpstr>
      <vt:lpstr>ÁMBITO ELÉCTRICO</vt:lpstr>
      <vt:lpstr>Presentación de PowerPoint</vt:lpstr>
      <vt:lpstr>Interrupción promedio en Chile alcanza el mejor desempeño histórico a julio 2018</vt:lpstr>
      <vt:lpstr>Región de Magallanes presenta el mejor desempeño a nivel país</vt:lpstr>
      <vt:lpstr>Mientras que Araucanía, si bien mejora 24% vs 2017, se mantiene como el mayor SAIDI</vt:lpstr>
      <vt:lpstr>Metropolitana con 5.88 horas a julio en tercer lugar país (+73% en 2017) </vt:lpstr>
      <vt:lpstr>Desempeño para cada uno de los alimentadores de EEC</vt:lpstr>
      <vt:lpstr>…y tiene el consiguiente efecto en el pago de compensaciones a clientes afectados</vt:lpstr>
      <vt:lpstr>Junto con la mirada a los balances mensuales, estamos mirando el día a día</vt:lpstr>
      <vt:lpstr>…y colocamos herramientas tecnológicas con foco en el servicio a la ciudadanía</vt:lpstr>
      <vt:lpstr>ÁMBITO GAS</vt:lpstr>
      <vt:lpstr>Emergencias del sector gas en el país se reducen +10% desde el 2015</vt:lpstr>
      <vt:lpstr>…sin embargo en 2018 hemos registrado un incremento principalmente explicado en GdR</vt:lpstr>
      <vt:lpstr>El incremento se concentra en 3 tipologías siendo fuga la más significativa</vt:lpstr>
      <vt:lpstr>Y nuestro foco permite distinguir la forma de gestionar fuga según origen (60/40)</vt:lpstr>
      <vt:lpstr>En cilindros de gas hemos registrado una disminución muy significativa (2015vs2018)</vt:lpstr>
      <vt:lpstr>Lo que viene</vt:lpstr>
      <vt:lpstr>Presentación de PowerPoint</vt:lpstr>
      <vt:lpstr>Buscamos acercarnos al ciudadano con + 50 convenios firmados con municipios</vt:lpstr>
      <vt:lpstr>…seguir avanzando en transparencia de información ( www.sec.cl )</vt:lpstr>
      <vt:lpstr>…y por cierto entregamos señales para cambio de conducta a través de sanciones</vt:lpstr>
      <vt:lpstr>En lo que va del 2018 se han cursado 815 sanciones fundamentalmente en ámbitos de electricidad y combustibles</vt:lpstr>
      <vt:lpstr>Gracias. Luis Avila Bravo </vt:lpstr>
    </vt:vector>
  </TitlesOfParts>
  <Company>Gabriel Badagnani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Executive Director</dc:creator>
  <cp:lastModifiedBy>Luis Avila</cp:lastModifiedBy>
  <cp:revision>1277</cp:revision>
  <cp:lastPrinted>2018-08-28T19:54:39Z</cp:lastPrinted>
  <dcterms:created xsi:type="dcterms:W3CDTF">2010-11-27T19:44:20Z</dcterms:created>
  <dcterms:modified xsi:type="dcterms:W3CDTF">2018-08-30T00:51:24Z</dcterms:modified>
</cp:coreProperties>
</file>