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comments/comment1.xml" ContentType="application/vnd.openxmlformats-officedocument.presentationml.comments+xml"/>
  <Override PartName="/ppt/comments/comment2.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4"/>
  </p:sldMasterIdLst>
  <p:sldIdLst>
    <p:sldId id="256" r:id="rId5"/>
    <p:sldId id="257" r:id="rId6"/>
    <p:sldId id="267" r:id="rId7"/>
    <p:sldId id="289" r:id="rId8"/>
    <p:sldId id="260" r:id="rId9"/>
    <p:sldId id="265" r:id="rId10"/>
    <p:sldId id="258" r:id="rId11"/>
    <p:sldId id="292" r:id="rId12"/>
    <p:sldId id="291" r:id="rId13"/>
    <p:sldId id="283" r:id="rId14"/>
    <p:sldId id="281" r:id="rId15"/>
    <p:sldId id="261" r:id="rId16"/>
    <p:sldId id="282" r:id="rId17"/>
    <p:sldId id="268" r:id="rId18"/>
    <p:sldId id="273" r:id="rId19"/>
    <p:sldId id="293" r:id="rId20"/>
    <p:sldId id="276" r:id="rId21"/>
  </p:sldIdLst>
  <p:sldSz cx="12192000" cy="6858000"/>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e Blanc Cerda, Arturo" initials="LBCA" lastIdx="4" clrIdx="0">
    <p:extLst>
      <p:ext uri="{19B8F6BF-5375-455C-9EA6-DF929625EA0E}">
        <p15:presenceInfo xmlns:p15="http://schemas.microsoft.com/office/powerpoint/2012/main" userId="S-1-5-21-3333955440-2276455168-2103257635-2777516" providerId="AD"/>
      </p:ext>
    </p:extLst>
  </p:cmAuthor>
  <p:cmAuthor id="2" name="Concha Mandujano, Santiago" initials="CMS" lastIdx="3" clrIdx="1">
    <p:extLst>
      <p:ext uri="{19B8F6BF-5375-455C-9EA6-DF929625EA0E}">
        <p15:presenceInfo xmlns:p15="http://schemas.microsoft.com/office/powerpoint/2012/main" userId="S-1-5-21-3333955440-2276455168-2103257635-278093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85BE263C-DBD7-4A20-BB59-AAB30ACAA65A}" styleName="Estilo medio 3 - Énfasis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EB9631B5-78F2-41C9-869B-9F39066F8104}" styleName="Estilo medio 3 - Énfasis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EB344D84-9AFB-497E-A393-DC336BA19D2E}" styleName="Estilo medio 3 - Énfasis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3B4B98B0-60AC-42C2-AFA5-B58CD77FA1E5}" styleName="Estilo claro 1 - Acento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95930" autoAdjust="0"/>
  </p:normalViewPr>
  <p:slideViewPr>
    <p:cSldViewPr snapToGrid="0">
      <p:cViewPr varScale="1">
        <p:scale>
          <a:sx n="65" d="100"/>
          <a:sy n="65" d="100"/>
        </p:scale>
        <p:origin x="684" y="40"/>
      </p:cViewPr>
      <p:guideLst/>
    </p:cSldViewPr>
  </p:slideViewPr>
  <p:notesTextViewPr>
    <p:cViewPr>
      <p:scale>
        <a:sx n="1" d="1"/>
        <a:sy n="1" d="1"/>
      </p:scale>
      <p:origin x="0" y="0"/>
    </p:cViewPr>
  </p:notesTextViewPr>
  <p:sorterViewPr>
    <p:cViewPr>
      <p:scale>
        <a:sx n="100" d="100"/>
        <a:sy n="100" d="100"/>
      </p:scale>
      <p:origin x="0" y="-4188"/>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commentAuthors" Target="commentAuthors.xml"/></Relationships>
</file>

<file path=ppt/comments/comment1.xml><?xml version="1.0" encoding="utf-8"?>
<p:cmLst xmlns:a="http://schemas.openxmlformats.org/drawingml/2006/main" xmlns:r="http://schemas.openxmlformats.org/officeDocument/2006/relationships" xmlns:p="http://schemas.openxmlformats.org/presentationml/2006/main">
  <p:cm authorId="2" dt="2018-08-27T10:46:31.368" idx="3">
    <p:pos x="10" y="10"/>
    <p:text>Arturo, se podría reforzar dentro de las funciones el reforzamiento que se le dio a la interconexión de instalaciones y el procedimiento de acceso abierto.
Estas no son materias nuevas, pero si se les dio al ejercicio de dichas labores un carácter más procedimental y burocrático. La interconexión antes era más discrecional; ahora existe un proceso reglado, en que se deben acreditar una serie de materias y dada la responsabilidad del Coordinador ante el sistema, en virtud de los nuevos estándares fijados por la ley de transmsión, está siendo más cauto en sus actuaciones, tomando más resguardos, etc etc. Asimismo, en cuanto a acceso abierto, el Coordinador siempre ha sido el garante, pero ahora además lidera el proceso, conforme al procedimiento que fija a grandes rasgos la nueva ley y materializa en detalle la resolución de la CNE.
Creo que valdría hacer mención a estos temas, ya que en ellos queda claro el nuevo estándar de trabajo, como organismo de derecho público, que asumió el Coordinador, lo cual tiene relación directa con la ley de transmisión.</p:text>
    <p:extLst>
      <p:ext uri="{C676402C-5697-4E1C-873F-D02D1690AC5C}">
        <p15:threadingInfo xmlns:p15="http://schemas.microsoft.com/office/powerpoint/2012/main" timeZoneBias="18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2" dt="2018-08-27T08:50:25.672" idx="2">
    <p:pos x="10" y="10"/>
    <p:text>Arturo, en esta lámina se están repitiendo bullets de la lámina anterior, especialmente el primer y tercer punto. Los elimino y traspaso el segundo bullet a la lámina anterior o te refieres a cosas distintas en una y otra láimna?</p:text>
    <p:extLst>
      <p:ext uri="{C676402C-5697-4E1C-873F-D02D1690AC5C}">
        <p15:threadingInfo xmlns:p15="http://schemas.microsoft.com/office/powerpoint/2012/main" timeZoneBias="180"/>
      </p:ext>
    </p:extLst>
  </p:cm>
</p:cmLst>
</file>

<file path=ppt/diagrams/_rels/data2.xml.rels><?xml version="1.0" encoding="UTF-8" standalone="yes"?>
<Relationships xmlns="http://schemas.openxmlformats.org/package/2006/relationships"><Relationship Id="rId1" Type="http://schemas.openxmlformats.org/officeDocument/2006/relationships/image" Target="../media/image10.png"/></Relationships>
</file>

<file path=ppt/diagrams/_rels/drawing2.xml.rels><?xml version="1.0" encoding="UTF-8" standalone="yes"?>
<Relationships xmlns="http://schemas.openxmlformats.org/package/2006/relationships"><Relationship Id="rId1" Type="http://schemas.openxmlformats.org/officeDocument/2006/relationships/image" Target="../media/image10.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C40B215-05D6-4571-9576-2F9388FC4413}" type="doc">
      <dgm:prSet loTypeId="urn:microsoft.com/office/officeart/2008/layout/CircularPictureCallout" loCatId="picture" qsTypeId="urn:microsoft.com/office/officeart/2005/8/quickstyle/simple1" qsCatId="simple" csTypeId="urn:microsoft.com/office/officeart/2005/8/colors/accent1_2" csCatId="accent1" phldr="1"/>
      <dgm:spPr/>
      <dgm:t>
        <a:bodyPr/>
        <a:lstStyle/>
        <a:p>
          <a:endParaRPr lang="es-ES"/>
        </a:p>
      </dgm:t>
    </dgm:pt>
    <dgm:pt modelId="{CDA3B8AB-14A0-41A9-B478-47645B4071D0}" type="pres">
      <dgm:prSet presAssocID="{DC40B215-05D6-4571-9576-2F9388FC4413}" presName="Name0" presStyleCnt="0">
        <dgm:presLayoutVars>
          <dgm:chMax val="7"/>
          <dgm:chPref val="7"/>
          <dgm:dir/>
        </dgm:presLayoutVars>
      </dgm:prSet>
      <dgm:spPr/>
      <dgm:t>
        <a:bodyPr/>
        <a:lstStyle/>
        <a:p>
          <a:endParaRPr lang="es-ES"/>
        </a:p>
      </dgm:t>
    </dgm:pt>
    <dgm:pt modelId="{785F91B3-AB4B-49BB-B966-634D0AC2B0F9}" type="pres">
      <dgm:prSet presAssocID="{DC40B215-05D6-4571-9576-2F9388FC4413}" presName="Name1" presStyleCnt="0"/>
      <dgm:spPr/>
    </dgm:pt>
  </dgm:ptLst>
  <dgm:cxnLst>
    <dgm:cxn modelId="{DA97F1D8-7F7C-4010-A3CA-51B8D28C07D6}" type="presOf" srcId="{DC40B215-05D6-4571-9576-2F9388FC4413}" destId="{CDA3B8AB-14A0-41A9-B478-47645B4071D0}" srcOrd="0" destOrd="0" presId="urn:microsoft.com/office/officeart/2008/layout/CircularPictureCallout"/>
    <dgm:cxn modelId="{B6CC88A3-35EC-4518-BE11-6A658065DD0E}" type="presParOf" srcId="{CDA3B8AB-14A0-41A9-B478-47645B4071D0}" destId="{785F91B3-AB4B-49BB-B966-634D0AC2B0F9}" srcOrd="0" destOrd="0" presId="urn:microsoft.com/office/officeart/2008/layout/CircularPictureCallou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B45C9F4-E249-4C37-834B-3CA7469B2AC0}" type="doc">
      <dgm:prSet loTypeId="urn:microsoft.com/office/officeart/2009/layout/CirclePictureHierarchy" loCatId="hierarchy" qsTypeId="urn:microsoft.com/office/officeart/2005/8/quickstyle/simple1" qsCatId="simple" csTypeId="urn:microsoft.com/office/officeart/2005/8/colors/accent1_2" csCatId="accent1" phldr="1"/>
      <dgm:spPr/>
    </dgm:pt>
    <dgm:pt modelId="{1149DB09-B625-4848-B282-8EBD02CE212B}">
      <dgm:prSet phldrT="[Texto]"/>
      <dgm:spPr/>
      <dgm:t>
        <a:bodyPr/>
        <a:lstStyle/>
        <a:p>
          <a:endParaRPr lang="es-ES" dirty="0"/>
        </a:p>
      </dgm:t>
    </dgm:pt>
    <dgm:pt modelId="{750D63BA-249E-4D86-B5B1-69054E501117}" type="sibTrans" cxnId="{42104FC7-DED1-4897-9776-CCA9375D071B}">
      <dgm:prSet/>
      <dgm:spPr/>
      <dgm:t>
        <a:bodyPr/>
        <a:lstStyle/>
        <a:p>
          <a:endParaRPr lang="es-ES"/>
        </a:p>
      </dgm:t>
    </dgm:pt>
    <dgm:pt modelId="{3BE6175B-52A9-4E0B-8909-C4D3272A8B32}" type="parTrans" cxnId="{42104FC7-DED1-4897-9776-CCA9375D071B}">
      <dgm:prSet/>
      <dgm:spPr/>
      <dgm:t>
        <a:bodyPr/>
        <a:lstStyle/>
        <a:p>
          <a:endParaRPr lang="es-ES"/>
        </a:p>
      </dgm:t>
    </dgm:pt>
    <dgm:pt modelId="{DA637981-210C-4F2D-8166-88FEBD3A55CC}" type="pres">
      <dgm:prSet presAssocID="{1B45C9F4-E249-4C37-834B-3CA7469B2AC0}" presName="hierChild1" presStyleCnt="0">
        <dgm:presLayoutVars>
          <dgm:chPref val="1"/>
          <dgm:dir/>
          <dgm:animOne val="branch"/>
          <dgm:animLvl val="lvl"/>
          <dgm:resizeHandles/>
        </dgm:presLayoutVars>
      </dgm:prSet>
      <dgm:spPr/>
    </dgm:pt>
    <dgm:pt modelId="{F147CD5E-0FD4-47C5-82D9-AA9F4D97C051}" type="pres">
      <dgm:prSet presAssocID="{1149DB09-B625-4848-B282-8EBD02CE212B}" presName="hierRoot1" presStyleCnt="0"/>
      <dgm:spPr/>
    </dgm:pt>
    <dgm:pt modelId="{02643B6A-12A0-4A08-A9D4-486BD9B22F52}" type="pres">
      <dgm:prSet presAssocID="{1149DB09-B625-4848-B282-8EBD02CE212B}" presName="composite" presStyleCnt="0"/>
      <dgm:spPr/>
    </dgm:pt>
    <dgm:pt modelId="{2B31F163-FB56-4A0C-A09C-C5FC7B8DF835}" type="pres">
      <dgm:prSet presAssocID="{1149DB09-B625-4848-B282-8EBD02CE212B}" presName="image" presStyleLbl="node0" presStyleIdx="0" presStyleCnt="1" custScaleX="110927" custLinFactNeighborX="2464" custLinFactNeighborY="-128"/>
      <dgm:spPr>
        <a:blipFill rotWithShape="1">
          <a:blip xmlns:r="http://schemas.openxmlformats.org/officeDocument/2006/relationships" r:embed="rId1">
            <a:duotone>
              <a:schemeClr val="accent5">
                <a:shade val="45000"/>
                <a:satMod val="135000"/>
              </a:schemeClr>
              <a:prstClr val="white"/>
            </a:duotone>
          </a:blip>
          <a:stretch>
            <a:fillRect/>
          </a:stretch>
        </a:blipFill>
      </dgm:spPr>
      <dgm:t>
        <a:bodyPr/>
        <a:lstStyle/>
        <a:p>
          <a:endParaRPr lang="es-ES"/>
        </a:p>
      </dgm:t>
    </dgm:pt>
    <dgm:pt modelId="{D8893758-EA09-410E-9D1A-803045745C0A}" type="pres">
      <dgm:prSet presAssocID="{1149DB09-B625-4848-B282-8EBD02CE212B}" presName="text" presStyleLbl="revTx" presStyleIdx="0" presStyleCnt="1">
        <dgm:presLayoutVars>
          <dgm:chPref val="3"/>
        </dgm:presLayoutVars>
      </dgm:prSet>
      <dgm:spPr/>
      <dgm:t>
        <a:bodyPr/>
        <a:lstStyle/>
        <a:p>
          <a:endParaRPr lang="es-ES"/>
        </a:p>
      </dgm:t>
    </dgm:pt>
    <dgm:pt modelId="{8F22A6A5-3F47-4C63-9ECF-917E8B81F1AE}" type="pres">
      <dgm:prSet presAssocID="{1149DB09-B625-4848-B282-8EBD02CE212B}" presName="hierChild2" presStyleCnt="0"/>
      <dgm:spPr/>
    </dgm:pt>
  </dgm:ptLst>
  <dgm:cxnLst>
    <dgm:cxn modelId="{337B1A91-A753-4AE2-8597-E94CA96CE514}" type="presOf" srcId="{1B45C9F4-E249-4C37-834B-3CA7469B2AC0}" destId="{DA637981-210C-4F2D-8166-88FEBD3A55CC}" srcOrd="0" destOrd="0" presId="urn:microsoft.com/office/officeart/2009/layout/CirclePictureHierarchy"/>
    <dgm:cxn modelId="{99FD977E-E7B9-40AA-9C99-4C56A2DED902}" type="presOf" srcId="{1149DB09-B625-4848-B282-8EBD02CE212B}" destId="{D8893758-EA09-410E-9D1A-803045745C0A}" srcOrd="0" destOrd="0" presId="urn:microsoft.com/office/officeart/2009/layout/CirclePictureHierarchy"/>
    <dgm:cxn modelId="{42104FC7-DED1-4897-9776-CCA9375D071B}" srcId="{1B45C9F4-E249-4C37-834B-3CA7469B2AC0}" destId="{1149DB09-B625-4848-B282-8EBD02CE212B}" srcOrd="0" destOrd="0" parTransId="{3BE6175B-52A9-4E0B-8909-C4D3272A8B32}" sibTransId="{750D63BA-249E-4D86-B5B1-69054E501117}"/>
    <dgm:cxn modelId="{4ABA13BE-4853-499F-9FB9-0EB73AB4E840}" type="presParOf" srcId="{DA637981-210C-4F2D-8166-88FEBD3A55CC}" destId="{F147CD5E-0FD4-47C5-82D9-AA9F4D97C051}" srcOrd="0" destOrd="0" presId="urn:microsoft.com/office/officeart/2009/layout/CirclePictureHierarchy"/>
    <dgm:cxn modelId="{DE257154-5377-4956-861B-142E83317ED3}" type="presParOf" srcId="{F147CD5E-0FD4-47C5-82D9-AA9F4D97C051}" destId="{02643B6A-12A0-4A08-A9D4-486BD9B22F52}" srcOrd="0" destOrd="0" presId="urn:microsoft.com/office/officeart/2009/layout/CirclePictureHierarchy"/>
    <dgm:cxn modelId="{6873B02E-FC36-4B2A-88F4-D2355C5D1B88}" type="presParOf" srcId="{02643B6A-12A0-4A08-A9D4-486BD9B22F52}" destId="{2B31F163-FB56-4A0C-A09C-C5FC7B8DF835}" srcOrd="0" destOrd="0" presId="urn:microsoft.com/office/officeart/2009/layout/CirclePictureHierarchy"/>
    <dgm:cxn modelId="{665DB812-9FC8-4CAC-826F-B101553A8C4E}" type="presParOf" srcId="{02643B6A-12A0-4A08-A9D4-486BD9B22F52}" destId="{D8893758-EA09-410E-9D1A-803045745C0A}" srcOrd="1" destOrd="0" presId="urn:microsoft.com/office/officeart/2009/layout/CirclePictureHierarchy"/>
    <dgm:cxn modelId="{53B65170-489E-4C81-A5B6-A9B93E56D4F8}" type="presParOf" srcId="{F147CD5E-0FD4-47C5-82D9-AA9F4D97C051}" destId="{8F22A6A5-3F47-4C63-9ECF-917E8B81F1AE}" srcOrd="1" destOrd="0" presId="urn:microsoft.com/office/officeart/2009/layout/CirclePicture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31F163-FB56-4A0C-A09C-C5FC7B8DF835}">
      <dsp:nvSpPr>
        <dsp:cNvPr id="0" name=""/>
        <dsp:cNvSpPr/>
      </dsp:nvSpPr>
      <dsp:spPr>
        <a:xfrm>
          <a:off x="114954" y="284721"/>
          <a:ext cx="5148492" cy="4641334"/>
        </a:xfrm>
        <a:prstGeom prst="ellipse">
          <a:avLst/>
        </a:prstGeom>
        <a:blipFill rotWithShape="1">
          <a:blip xmlns:r="http://schemas.openxmlformats.org/officeDocument/2006/relationships" r:embed="rId1">
            <a:duotone>
              <a:schemeClr val="accent5">
                <a:shade val="45000"/>
                <a:satMod val="135000"/>
              </a:schemeClr>
              <a:prstClr val="white"/>
            </a:duotone>
          </a:blip>
          <a:stretch>
            <a:fillRect/>
          </a:stretch>
        </a:blip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8893758-EA09-410E-9D1A-803045745C0A}">
      <dsp:nvSpPr>
        <dsp:cNvPr id="0" name=""/>
        <dsp:cNvSpPr/>
      </dsp:nvSpPr>
      <dsp:spPr>
        <a:xfrm>
          <a:off x="4895505" y="279058"/>
          <a:ext cx="6962001" cy="46413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7650" tIns="247650" rIns="247650" bIns="247650" numCol="1" spcCol="1270" anchor="ctr" anchorCtr="0">
          <a:noAutofit/>
        </a:bodyPr>
        <a:lstStyle/>
        <a:p>
          <a:pPr lvl="0" algn="l" defTabSz="2889250">
            <a:lnSpc>
              <a:spcPct val="90000"/>
            </a:lnSpc>
            <a:spcBef>
              <a:spcPct val="0"/>
            </a:spcBef>
            <a:spcAft>
              <a:spcPct val="35000"/>
            </a:spcAft>
          </a:pPr>
          <a:endParaRPr lang="es-ES" sz="6500" kern="1200" dirty="0"/>
        </a:p>
      </dsp:txBody>
      <dsp:txXfrm>
        <a:off x="4895505" y="279058"/>
        <a:ext cx="6962001" cy="4641334"/>
      </dsp:txXfrm>
    </dsp:sp>
  </dsp:spTree>
</dsp:drawing>
</file>

<file path=ppt/diagrams/layout1.xml><?xml version="1.0" encoding="utf-8"?>
<dgm:layoutDef xmlns:dgm="http://schemas.openxmlformats.org/drawingml/2006/diagram" xmlns:a="http://schemas.openxmlformats.org/drawingml/2006/main" uniqueId="urn:microsoft.com/office/officeart/2008/layout/CircularPictureCallout">
  <dgm:title val=""/>
  <dgm:desc val=""/>
  <dgm:catLst>
    <dgm:cat type="picture" pri="2000"/>
    <dgm:cat type="pictureconvert" pri="2000"/>
  </dgm:catLst>
  <dgm:sampData>
    <dgm:dataModel>
      <dgm:ptLst>
        <dgm:pt modelId="0" type="doc"/>
        <dgm:pt modelId="1"/>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2"/>
    </dgm:constrLst>
    <dgm:layoutNode name="Name1">
      <dgm:alg type="composite"/>
      <dgm:shape xmlns:r="http://schemas.openxmlformats.org/officeDocument/2006/relationships" r:blip="">
        <dgm:adjLst/>
      </dgm:shape>
      <dgm:choose name="Name2">
        <dgm:if name="Name3" axis="ch" ptType="node" func="cnt" op="lte" val="1">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w" refFor="ch" refForName="picture_1" fact="0.18"/>
            <dgm:constr type="t" for="ch" forName="text_1" refType="h" refFor="ch" refForName="picture_1" fact="0.531"/>
          </dgm:constrLst>
        </dgm:if>
        <dgm:if name="Name4" axis="ch" ptType="node" func="cnt" op="lte" val="2">
          <dgm:choose name="Name5">
            <dgm:if name="Name6" func="var" arg="dir" op="equ" val="norm">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5"/>
                <dgm:constr type="h" for="ch" forName="picture_2" refType="h" refFor="ch" refForName="picture_1" fact="0.5"/>
                <dgm:constr type="l" for="ch" forName="picture_2" refType="w" refFor="ch" refForName="picture_1" fact="1.21"/>
                <dgm:constr type="ctrY" for="ch" forName="picture_2" refType="h" refFor="ch" refForName="picture_1" fact="0.5"/>
                <dgm:constr type="l" for="ch" forName="line_2" refType="ctrX" refFor="ch" refForName="picture_1"/>
                <dgm:constr type="h" for="ch" forName="line_2"/>
                <dgm:constr type="r" for="ch" forName="line_2" refType="ctrX" refFor="ch" refForName="picture_2"/>
                <dgm:constr type="ctrY" for="ch" forName="line_2" refType="ctrY" refFor="ch" refForName="picture_2"/>
                <dgm:constr type="r" for="ch" forName="textparent_2" refType="w"/>
                <dgm:constr type="h" for="ch" forName="textparent_2" refType="h" refFor="ch" refForName="picture_2"/>
                <dgm:constr type="l" for="ch" forName="textparent_2" refType="r" refFor="ch" refForName="picture_2"/>
                <dgm:constr type="ctrY" for="ch" forName="textparent_2" refType="ctrY" refFor="ch" refForName="picture_2"/>
                <dgm:constr type="primFontSz" for="des" forName="text_2" val="65"/>
              </dgm:constrLst>
            </dgm:if>
            <dgm:else name="Name7">
              <dgm:constrLst>
                <dgm:constr type="h" for="ch" forName="picture_1" refType="h"/>
                <dgm:constr type="w" for="ch" forName="picture_1" refType="h" refFor="ch" refForName="picture_1" op="equ"/>
                <dgm:constr type="r" for="ch" forName="picture_1" refType="w"/>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5"/>
                <dgm:constr type="h" for="ch" forName="picture_2" refType="h" refFor="ch" refForName="picture_1" fact="0.5"/>
                <dgm:constr type="r" for="ch" forName="picture_2" refType="w"/>
                <dgm:constr type="rOff" for="ch" forName="picture_2" refType="w" refFor="ch" refForName="picture_1" fact="-1.21"/>
                <dgm:constr type="ctrY" for="ch" forName="picture_2" refType="h" refFor="ch" refForName="picture_1" fact="0.5"/>
                <dgm:constr type="r" for="ch" forName="line_2" refType="ctrX" refFor="ch" refForName="picture_1"/>
                <dgm:constr type="h" for="ch" forName="line_2"/>
                <dgm:constr type="l" for="ch" forName="line_2" refType="ctrX" refFor="ch" refForName="picture_2"/>
                <dgm:constr type="ctrY" for="ch" forName="line_2" refType="ctrY" refFor="ch" refForName="picture_2"/>
                <dgm:constr type="l" for="ch" forName="textparent_2"/>
                <dgm:constr type="h" for="ch" forName="textparent_2" refType="h" refFor="ch" refForName="picture_2"/>
                <dgm:constr type="r" for="ch" forName="textparent_2" refType="l" refFor="ch" refForName="picture_2"/>
                <dgm:constr type="ctrY" for="ch" forName="textparent_2" refType="ctrY" refFor="ch" refForName="picture_2"/>
                <dgm:constr type="primFontSz" for="des" forName="text_2" val="65"/>
              </dgm:constrLst>
            </dgm:else>
          </dgm:choose>
        </dgm:if>
        <dgm:if name="Name8" axis="ch" ptType="node" func="cnt" op="lte" val="3">
          <dgm:choose name="Name9">
            <dgm:if name="Name10" func="var" arg="dir" op="equ" val="norm">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375"/>
                <dgm:constr type="h" for="ch" forName="picture_2" refType="h" refFor="ch" refForName="picture_1" fact="0.375"/>
                <dgm:constr type="l" for="ch" forName="picture_2" refType="w" refFor="ch" refForName="picture_1" fact="1.21"/>
                <dgm:constr type="ctrY" for="ch" forName="picture_2" refType="h" refFor="ch" refForName="picture_1" fact="0.1875"/>
                <dgm:constr type="l" for="ch" forName="line_2" refType="ctrX" refFor="ch" refForName="picture_1"/>
                <dgm:constr type="h" for="ch" forName="line_2"/>
                <dgm:constr type="r" for="ch" forName="line_2" refType="ctrX" refFor="ch" refForName="picture_2"/>
                <dgm:constr type="ctrY" for="ch" forName="line_2" refType="ctrY" refFor="ch" refForName="picture_2"/>
                <dgm:constr type="r" for="ch" forName="textparent_2" refType="w"/>
                <dgm:constr type="h" for="ch" forName="textparent_2" refType="h" refFor="ch" refForName="picture_2"/>
                <dgm:constr type="l" for="ch" forName="textparent_2" refType="r" refFor="ch" refForName="picture_2"/>
                <dgm:constr type="ctrY" for="ch" forName="textparent_2" refType="ctrY" refFor="ch" refForName="picture_2"/>
                <dgm:constr type="primFontSz" for="des" forName="text_2" val="65"/>
                <dgm:constr type="w" for="ch" forName="picture_3" refType="w" refFor="ch" refForName="picture_1" fact="0.375"/>
                <dgm:constr type="h" for="ch" forName="picture_3" refType="h" refFor="ch" refForName="picture_1" fact="0.375"/>
                <dgm:constr type="l" for="ch" forName="picture_3" refType="w" refFor="ch" refForName="picture_1" fact="1.21"/>
                <dgm:constr type="ctrY" for="ch" forName="picture_3" refType="h" refFor="ch" refForName="picture_1" fact="0.8125"/>
                <dgm:constr type="l" for="ch" forName="line_3" refType="ctrX" refFor="ch" refForName="picture_1"/>
                <dgm:constr type="h" for="ch" forName="line_3"/>
                <dgm:constr type="r" for="ch" forName="line_3" refType="ctrX" refFor="ch" refForName="picture_3"/>
                <dgm:constr type="ctrY" for="ch" forName="line_3" refType="ctrY" refFor="ch" refForName="picture_3"/>
                <dgm:constr type="r" for="ch" forName="textparent_3" refType="w"/>
                <dgm:constr type="h" for="ch" forName="textparent_3" refType="h" refFor="ch" refForName="picture_3"/>
                <dgm:constr type="l" for="ch" forName="textparent_3" refType="r" refFor="ch" refForName="picture_3"/>
                <dgm:constr type="ctrY" for="ch" forName="textparent_3" refType="ctrY" refFor="ch" refForName="picture_3"/>
                <dgm:constr type="primFontSz" for="des" forName="text_3" refType="primFontSz" refFor="des" refForName="text_2" op="equ"/>
              </dgm:constrLst>
            </dgm:if>
            <dgm:else name="Name11">
              <dgm:constrLst>
                <dgm:constr type="h" for="ch" forName="picture_1" refType="h"/>
                <dgm:constr type="w" for="ch" forName="picture_1" refType="h" refFor="ch" refForName="picture_1" op="equ"/>
                <dgm:constr type="r" for="ch" forName="picture_1" refType="w"/>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375"/>
                <dgm:constr type="h" for="ch" forName="picture_2" refType="h" refFor="ch" refForName="picture_1" fact="0.375"/>
                <dgm:constr type="r" for="ch" forName="picture_2" refType="w"/>
                <dgm:constr type="rOff" for="ch" forName="picture_2" refType="w" refFor="ch" refForName="picture_1" fact="-1.21"/>
                <dgm:constr type="ctrY" for="ch" forName="picture_2" refType="h" refFor="ch" refForName="picture_1" fact="0.1875"/>
                <dgm:constr type="r" for="ch" forName="line_2" refType="ctrX" refFor="ch" refForName="picture_1"/>
                <dgm:constr type="h" for="ch" forName="line_2"/>
                <dgm:constr type="l" for="ch" forName="line_2" refType="ctrX" refFor="ch" refForName="picture_2"/>
                <dgm:constr type="ctrY" for="ch" forName="line_2" refType="ctrY" refFor="ch" refForName="picture_2"/>
                <dgm:constr type="l" for="ch" forName="textparent_2"/>
                <dgm:constr type="h" for="ch" forName="textparent_2" refType="h" refFor="ch" refForName="picture_2"/>
                <dgm:constr type="r" for="ch" forName="textparent_2" refType="l" refFor="ch" refForName="picture_2"/>
                <dgm:constr type="ctrY" for="ch" forName="textparent_2" refType="ctrY" refFor="ch" refForName="picture_2"/>
                <dgm:constr type="primFontSz" for="des" forName="text_2" val="65"/>
                <dgm:constr type="w" for="ch" forName="picture_3" refType="w" refFor="ch" refForName="picture_1" fact="0.375"/>
                <dgm:constr type="h" for="ch" forName="picture_3" refType="h" refFor="ch" refForName="picture_1" fact="0.375"/>
                <dgm:constr type="r" for="ch" forName="picture_3" refType="w"/>
                <dgm:constr type="rOff" for="ch" forName="picture_3" refType="w" refFor="ch" refForName="picture_1" fact="-1.21"/>
                <dgm:constr type="ctrY" for="ch" forName="picture_3" refType="h" refFor="ch" refForName="picture_1" fact="0.8125"/>
                <dgm:constr type="r" for="ch" forName="line_3" refType="ctrX" refFor="ch" refForName="picture_1"/>
                <dgm:constr type="h" for="ch" forName="line_3"/>
                <dgm:constr type="l" for="ch" forName="line_3" refType="ctrX" refFor="ch" refForName="picture_3"/>
                <dgm:constr type="ctrY" for="ch" forName="line_3" refType="ctrY" refFor="ch" refForName="picture_3"/>
                <dgm:constr type="l" for="ch" forName="textparent_3"/>
                <dgm:constr type="h" for="ch" forName="textparent_3" refType="h" refFor="ch" refForName="picture_3"/>
                <dgm:constr type="r" for="ch" forName="textparent_3" refType="l" refFor="ch" refForName="picture_3"/>
                <dgm:constr type="ctrY" for="ch" forName="textparent_3" refType="ctrY" refFor="ch" refForName="picture_3"/>
                <dgm:constr type="primFontSz" for="des" forName="text_3" refType="primFontSz" refFor="des" refForName="text_2" op="equ"/>
              </dgm:constrLst>
            </dgm:else>
          </dgm:choose>
        </dgm:if>
        <dgm:if name="Name12" axis="ch" ptType="node" func="cnt" op="lte" val="4">
          <dgm:choose name="Name13">
            <dgm:if name="Name14" func="var" arg="dir" op="equ" val="norm">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3"/>
                <dgm:constr type="h" for="ch" forName="picture_2" refType="h" refFor="ch" refForName="picture_1" fact="0.3"/>
                <dgm:constr type="l" for="ch" forName="picture_2" refType="w" refFor="ch" refForName="picture_1" fact="1.354"/>
                <dgm:constr type="ctrY" for="ch" forName="picture_2" refType="h" refFor="ch" refForName="picture_1" fact="0.15"/>
                <dgm:constr type="l" for="ch" forName="line_2" refType="ctrX" refFor="ch" refForName="picture_1"/>
                <dgm:constr type="h" for="ch" forName="line_2"/>
                <dgm:constr type="r" for="ch" forName="line_2" refType="ctrX" refFor="ch" refForName="picture_2"/>
                <dgm:constr type="ctrY" for="ch" forName="line_2" refType="ctrY" refFor="ch" refForName="picture_2"/>
                <dgm:constr type="r" for="ch" forName="textparent_2" refType="w"/>
                <dgm:constr type="h" for="ch" forName="textparent_2" refType="h" refFor="ch" refForName="picture_2"/>
                <dgm:constr type="l" for="ch" forName="textparent_2" refType="r" refFor="ch" refForName="picture_2"/>
                <dgm:constr type="ctrY" for="ch" forName="textparent_2" refType="ctrY" refFor="ch" refForName="picture_2"/>
                <dgm:constr type="primFontSz" for="des" forName="text_2" val="65"/>
                <dgm:constr type="w" for="ch" forName="picture_3" refType="w" refFor="ch" refForName="picture_1" fact="0.3"/>
                <dgm:constr type="h" for="ch" forName="picture_3" refType="h" refFor="ch" refForName="picture_1" fact="0.3"/>
                <dgm:constr type="l" for="ch" forName="picture_3" refType="w" refFor="ch" refForName="picture_1" fact="1.21"/>
                <dgm:constr type="ctrY" for="ch" forName="picture_3" refType="h" refFor="ch" refForName="picture_1" fact="0.5"/>
                <dgm:constr type="l" for="ch" forName="line_3" refType="ctrX" refFor="ch" refForName="picture_1"/>
                <dgm:constr type="h" for="ch" forName="line_3"/>
                <dgm:constr type="r" for="ch" forName="line_3" refType="ctrX" refFor="ch" refForName="picture_3"/>
                <dgm:constr type="ctrY" for="ch" forName="line_3" refType="ctrY" refFor="ch" refForName="picture_3"/>
                <dgm:constr type="r" for="ch" forName="textparent_3" refType="w"/>
                <dgm:constr type="h" for="ch" forName="textparent_3" refType="h" refFor="ch" refForName="picture_3"/>
                <dgm:constr type="l" for="ch" forName="textparent_3" refType="r"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3"/>
                <dgm:constr type="h" for="ch" forName="picture_4" refType="h" refFor="ch" refForName="picture_1" fact="0.3"/>
                <dgm:constr type="l" for="ch" forName="picture_4" refType="w" refFor="ch" refForName="picture_1" fact="1.354"/>
                <dgm:constr type="ctrY" for="ch" forName="picture_4" refType="h" refFor="ch" refForName="picture_1" fact="0.85"/>
                <dgm:constr type="l" for="ch" forName="line_4" refType="ctrX" refFor="ch" refForName="picture_1"/>
                <dgm:constr type="h" for="ch" forName="line_4"/>
                <dgm:constr type="r" for="ch" forName="line_4" refType="ctrX" refFor="ch" refForName="picture_4"/>
                <dgm:constr type="ctrY" for="ch" forName="line_4" refType="ctrY" refFor="ch" refForName="picture_4"/>
                <dgm:constr type="r" for="ch" forName="textparent_4" refType="w"/>
                <dgm:constr type="h" for="ch" forName="textparent_4" refType="h" refFor="ch" refForName="picture_4"/>
                <dgm:constr type="l" for="ch" forName="textparent_4" refType="r" refFor="ch" refForName="picture_4"/>
                <dgm:constr type="ctrY" for="ch" forName="textparent_4" refType="ctrY" refFor="ch" refForName="picture_4"/>
                <dgm:constr type="primFontSz" for="des" forName="text_4" refType="primFontSz" refFor="des" refForName="text_2" op="equ"/>
              </dgm:constrLst>
            </dgm:if>
            <dgm:else name="Name15">
              <dgm:constrLst>
                <dgm:constr type="h" for="ch" forName="picture_1" refType="h"/>
                <dgm:constr type="w" for="ch" forName="picture_1" refType="h" refFor="ch" refForName="picture_1" op="equ"/>
                <dgm:constr type="r" for="ch" forName="picture_1" refType="w"/>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3"/>
                <dgm:constr type="h" for="ch" forName="picture_2" refType="h" refFor="ch" refForName="picture_1" fact="0.3"/>
                <dgm:constr type="r" for="ch" forName="picture_2" refType="w"/>
                <dgm:constr type="rOff" for="ch" forName="picture_2" refType="w" refFor="ch" refForName="picture_1" fact="-1.354"/>
                <dgm:constr type="ctrY" for="ch" forName="picture_2" refType="h" refFor="ch" refForName="picture_1" fact="0.15"/>
                <dgm:constr type="r" for="ch" forName="line_2" refType="ctrX" refFor="ch" refForName="picture_1"/>
                <dgm:constr type="h" for="ch" forName="line_2"/>
                <dgm:constr type="l" for="ch" forName="line_2" refType="ctrX" refFor="ch" refForName="picture_2"/>
                <dgm:constr type="ctrY" for="ch" forName="line_2" refType="ctrY" refFor="ch" refForName="picture_2"/>
                <dgm:constr type="l" for="ch" forName="textparent_2"/>
                <dgm:constr type="h" for="ch" forName="textparent_2" refType="h" refFor="ch" refForName="picture_2"/>
                <dgm:constr type="r" for="ch" forName="textparent_2" refType="l" refFor="ch" refForName="picture_2"/>
                <dgm:constr type="ctrY" for="ch" forName="textparent_2" refType="ctrY" refFor="ch" refForName="picture_2"/>
                <dgm:constr type="primFontSz" for="des" forName="text_2" val="65"/>
                <dgm:constr type="w" for="ch" forName="picture_3" refType="w" refFor="ch" refForName="picture_1" fact="0.3"/>
                <dgm:constr type="h" for="ch" forName="picture_3" refType="h" refFor="ch" refForName="picture_1" fact="0.3"/>
                <dgm:constr type="r" for="ch" forName="picture_3" refType="w"/>
                <dgm:constr type="rOff" for="ch" forName="picture_3" refType="w" refFor="ch" refForName="picture_1" fact="-1.21"/>
                <dgm:constr type="ctrY" for="ch" forName="picture_3" refType="h" refFor="ch" refForName="picture_1" fact="0.5"/>
                <dgm:constr type="r" for="ch" forName="line_3" refType="ctrX" refFor="ch" refForName="picture_1"/>
                <dgm:constr type="h" for="ch" forName="line_3"/>
                <dgm:constr type="l" for="ch" forName="line_3" refType="ctrX" refFor="ch" refForName="picture_3"/>
                <dgm:constr type="ctrY" for="ch" forName="line_3" refType="ctrY" refFor="ch" refForName="picture_3"/>
                <dgm:constr type="l" for="ch" forName="textparent_3"/>
                <dgm:constr type="h" for="ch" forName="textparent_3" refType="h" refFor="ch" refForName="picture_3"/>
                <dgm:constr type="r" for="ch" forName="textparent_3" refType="l"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3"/>
                <dgm:constr type="h" for="ch" forName="picture_4" refType="h" refFor="ch" refForName="picture_1" fact="0.3"/>
                <dgm:constr type="r" for="ch" forName="picture_4" refType="w"/>
                <dgm:constr type="rOff" for="ch" forName="picture_4" refType="w" refFor="ch" refForName="picture_1" fact="-1.354"/>
                <dgm:constr type="ctrY" for="ch" forName="picture_4" refType="h" refFor="ch" refForName="picture_1" fact="0.85"/>
                <dgm:constr type="r" for="ch" forName="line_4" refType="ctrX" refFor="ch" refForName="picture_1"/>
                <dgm:constr type="h" for="ch" forName="line_4"/>
                <dgm:constr type="l" for="ch" forName="line_4" refType="ctrX" refFor="ch" refForName="picture_4"/>
                <dgm:constr type="ctrY" for="ch" forName="line_4" refType="ctrY" refFor="ch" refForName="picture_4"/>
                <dgm:constr type="l" for="ch" forName="textparent_4"/>
                <dgm:constr type="h" for="ch" forName="textparent_4" refType="h" refFor="ch" refForName="picture_4"/>
                <dgm:constr type="r" for="ch" forName="textparent_4" refType="l" refFor="ch" refForName="picture_4"/>
                <dgm:constr type="ctrY" for="ch" forName="textparent_4" refType="ctrY" refFor="ch" refForName="picture_4"/>
                <dgm:constr type="primFontSz" for="des" forName="text_4" refType="primFontSz" refFor="des" refForName="text_2" op="equ"/>
              </dgm:constrLst>
            </dgm:else>
          </dgm:choose>
        </dgm:if>
        <dgm:if name="Name16" axis="ch" ptType="node" func="cnt" op="lte" val="5">
          <dgm:choose name="Name17">
            <dgm:if name="Name18" func="var" arg="dir" op="equ" val="norm">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22"/>
                <dgm:constr type="h" for="ch" forName="picture_2" refType="h" refFor="ch" refForName="picture_1" fact="0.22"/>
                <dgm:constr type="l" for="ch" forName="picture_2" refType="w" refFor="ch" refForName="picture_1" fact="1.375"/>
                <dgm:constr type="ctrY" for="ch" forName="picture_2" refType="h" refFor="ch" refForName="picture_1" fact="0.11"/>
                <dgm:constr type="l" for="ch" forName="line_2" refType="ctrX" refFor="ch" refForName="picture_1"/>
                <dgm:constr type="h" for="ch" forName="line_2"/>
                <dgm:constr type="r" for="ch" forName="line_2" refType="ctrX" refFor="ch" refForName="picture_2"/>
                <dgm:constr type="ctrY" for="ch" forName="line_2" refType="ctrY" refFor="ch" refForName="picture_2"/>
                <dgm:constr type="r" for="ch" forName="textparent_2" refType="w"/>
                <dgm:constr type="h" for="ch" forName="textparent_2" refType="h" refFor="ch" refForName="picture_2"/>
                <dgm:constr type="l" for="ch" forName="textparent_2" refType="r" refFor="ch" refForName="picture_2"/>
                <dgm:constr type="ctrY" for="ch" forName="textparent_2" refType="ctrY" refFor="ch" refForName="picture_2"/>
                <dgm:constr type="primFontSz" for="des" forName="text_2" val="65"/>
                <dgm:constr type="w" for="ch" forName="picture_3" refType="w" refFor="ch" refForName="picture_1" fact="0.22"/>
                <dgm:constr type="h" for="ch" forName="picture_3" refType="h" refFor="ch" refForName="picture_1" fact="0.22"/>
                <dgm:constr type="l" for="ch" forName="picture_3" refType="w" refFor="ch" refForName="picture_1" fact="1.21"/>
                <dgm:constr type="ctrY" for="ch" forName="picture_3" refType="h" refFor="ch" refForName="picture_1" fact="0.353"/>
                <dgm:constr type="l" for="ch" forName="line_3" refType="ctrX" refFor="ch" refForName="picture_1"/>
                <dgm:constr type="h" for="ch" forName="line_3"/>
                <dgm:constr type="r" for="ch" forName="line_3" refType="ctrX" refFor="ch" refForName="picture_3"/>
                <dgm:constr type="ctrY" for="ch" forName="line_3" refType="ctrY" refFor="ch" refForName="picture_3"/>
                <dgm:constr type="r" for="ch" forName="textparent_3" refType="w"/>
                <dgm:constr type="h" for="ch" forName="textparent_3" refType="h" refFor="ch" refForName="picture_3"/>
                <dgm:constr type="l" for="ch" forName="textparent_3" refType="r"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22"/>
                <dgm:constr type="h" for="ch" forName="picture_4" refType="h" refFor="ch" refForName="picture_1" fact="0.22"/>
                <dgm:constr type="l" for="ch" forName="picture_4" refType="w" refFor="ch" refForName="picture_1" fact="1.21"/>
                <dgm:constr type="ctrY" for="ch" forName="picture_4" refType="h" refFor="ch" refForName="picture_1" fact="0.647"/>
                <dgm:constr type="l" for="ch" forName="line_4" refType="ctrX" refFor="ch" refForName="picture_1"/>
                <dgm:constr type="h" for="ch" forName="line_4"/>
                <dgm:constr type="r" for="ch" forName="line_4" refType="ctrX" refFor="ch" refForName="picture_4"/>
                <dgm:constr type="ctrY" for="ch" forName="line_4" refType="ctrY" refFor="ch" refForName="picture_4"/>
                <dgm:constr type="r" for="ch" forName="textparent_4" refType="w"/>
                <dgm:constr type="h" for="ch" forName="textparent_4" refType="h" refFor="ch" refForName="picture_4"/>
                <dgm:constr type="l" for="ch" forName="textparent_4" refType="r" refFor="ch" refForName="picture_4"/>
                <dgm:constr type="ctrY" for="ch" forName="textparent_4" refType="ctrY" refFor="ch" refForName="picture_4"/>
                <dgm:constr type="primFontSz" for="des" forName="text_4" refType="primFontSz" refFor="des" refForName="text_2" op="equ"/>
                <dgm:constr type="w" for="ch" forName="picture_5" refType="w" refFor="ch" refForName="picture_1" fact="0.22"/>
                <dgm:constr type="h" for="ch" forName="picture_5" refType="h" refFor="ch" refForName="picture_1" fact="0.22"/>
                <dgm:constr type="l" for="ch" forName="picture_5" refType="w" refFor="ch" refForName="picture_1" fact="1.375"/>
                <dgm:constr type="ctrY" for="ch" forName="picture_5" refType="h" refFor="ch" refForName="picture_1" fact="0.89"/>
                <dgm:constr type="l" for="ch" forName="line_5" refType="ctrX" refFor="ch" refForName="picture_1"/>
                <dgm:constr type="h" for="ch" forName="line_5"/>
                <dgm:constr type="r" for="ch" forName="line_5" refType="ctrX" refFor="ch" refForName="picture_5"/>
                <dgm:constr type="ctrY" for="ch" forName="line_5" refType="ctrY" refFor="ch" refForName="picture_5"/>
                <dgm:constr type="r" for="ch" forName="textparent_5" refType="w"/>
                <dgm:constr type="h" for="ch" forName="textparent_5" refType="h" refFor="ch" refForName="picture_5"/>
                <dgm:constr type="l" for="ch" forName="textparent_5" refType="r" refFor="ch" refForName="picture_5"/>
                <dgm:constr type="ctrY" for="ch" forName="textparent_5" refType="ctrY" refFor="ch" refForName="picture_5"/>
                <dgm:constr type="primFontSz" for="des" forName="text_5" refType="primFontSz" refFor="des" refForName="text_2" op="equ"/>
              </dgm:constrLst>
            </dgm:if>
            <dgm:else name="Name19">
              <dgm:constrLst>
                <dgm:constr type="h" for="ch" forName="picture_1" refType="h"/>
                <dgm:constr type="w" for="ch" forName="picture_1" refType="h" refFor="ch" refForName="picture_1" op="equ"/>
                <dgm:constr type="r" for="ch" forName="picture_1" refType="w"/>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22"/>
                <dgm:constr type="h" for="ch" forName="picture_2" refType="h" refFor="ch" refForName="picture_1" fact="0.22"/>
                <dgm:constr type="r" for="ch" forName="picture_2" refType="w"/>
                <dgm:constr type="rOff" for="ch" forName="picture_2" refType="w" refFor="ch" refForName="picture_1" fact="-1.375"/>
                <dgm:constr type="ctrY" for="ch" forName="picture_2" refType="h" refFor="ch" refForName="picture_1" fact="0.11"/>
                <dgm:constr type="r" for="ch" forName="line_2" refType="ctrX" refFor="ch" refForName="picture_1"/>
                <dgm:constr type="h" for="ch" forName="line_2"/>
                <dgm:constr type="l" for="ch" forName="line_2" refType="ctrX" refFor="ch" refForName="picture_2"/>
                <dgm:constr type="ctrY" for="ch" forName="line_2" refType="ctrY" refFor="ch" refForName="picture_2"/>
                <dgm:constr type="l" for="ch" forName="textparent_2"/>
                <dgm:constr type="h" for="ch" forName="textparent_2" refType="h" refFor="ch" refForName="picture_2"/>
                <dgm:constr type="r" for="ch" forName="textparent_2" refType="l" refFor="ch" refForName="picture_2"/>
                <dgm:constr type="ctrY" for="ch" forName="textparent_2" refType="ctrY" refFor="ch" refForName="picture_2"/>
                <dgm:constr type="primFontSz" for="des" forName="text_2" val="65"/>
                <dgm:constr type="w" for="ch" forName="picture_3" refType="w" refFor="ch" refForName="picture_1" fact="0.22"/>
                <dgm:constr type="h" for="ch" forName="picture_3" refType="h" refFor="ch" refForName="picture_1" fact="0.22"/>
                <dgm:constr type="r" for="ch" forName="picture_3" refType="w"/>
                <dgm:constr type="rOff" for="ch" forName="picture_3" refType="w" refFor="ch" refForName="picture_1" fact="-1.21"/>
                <dgm:constr type="ctrY" for="ch" forName="picture_3" refType="h" refFor="ch" refForName="picture_1" fact="0.353"/>
                <dgm:constr type="r" for="ch" forName="line_3" refType="ctrX" refFor="ch" refForName="picture_1"/>
                <dgm:constr type="h" for="ch" forName="line_3"/>
                <dgm:constr type="l" for="ch" forName="line_3" refType="ctrX" refFor="ch" refForName="picture_3"/>
                <dgm:constr type="ctrY" for="ch" forName="line_3" refType="ctrY" refFor="ch" refForName="picture_3"/>
                <dgm:constr type="l" for="ch" forName="textparent_3"/>
                <dgm:constr type="h" for="ch" forName="textparent_3" refType="h" refFor="ch" refForName="picture_3"/>
                <dgm:constr type="r" for="ch" forName="textparent_3" refType="l"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22"/>
                <dgm:constr type="h" for="ch" forName="picture_4" refType="h" refFor="ch" refForName="picture_1" fact="0.22"/>
                <dgm:constr type="r" for="ch" forName="picture_4" refType="w"/>
                <dgm:constr type="rOff" for="ch" forName="picture_4" refType="w" refFor="ch" refForName="picture_1" fact="-1.21"/>
                <dgm:constr type="ctrY" for="ch" forName="picture_4" refType="h" refFor="ch" refForName="picture_1" fact="0.647"/>
                <dgm:constr type="r" for="ch" forName="line_4" refType="ctrX" refFor="ch" refForName="picture_1"/>
                <dgm:constr type="h" for="ch" forName="line_4"/>
                <dgm:constr type="l" for="ch" forName="line_4" refType="ctrX" refFor="ch" refForName="picture_4"/>
                <dgm:constr type="ctrY" for="ch" forName="line_4" refType="ctrY" refFor="ch" refForName="picture_4"/>
                <dgm:constr type="l" for="ch" forName="textparent_4"/>
                <dgm:constr type="h" for="ch" forName="textparent_4" refType="h" refFor="ch" refForName="picture_4"/>
                <dgm:constr type="r" for="ch" forName="textparent_4" refType="l" refFor="ch" refForName="picture_4"/>
                <dgm:constr type="ctrY" for="ch" forName="textparent_4" refType="ctrY" refFor="ch" refForName="picture_4"/>
                <dgm:constr type="primFontSz" for="des" forName="text_4" refType="primFontSz" refFor="des" refForName="text_2" op="equ"/>
                <dgm:constr type="w" for="ch" forName="picture_5" refType="w" refFor="ch" refForName="picture_1" fact="0.22"/>
                <dgm:constr type="h" for="ch" forName="picture_5" refType="h" refFor="ch" refForName="picture_1" fact="0.22"/>
                <dgm:constr type="r" for="ch" forName="picture_5" refType="w"/>
                <dgm:constr type="rOff" for="ch" forName="picture_5" refType="w" refFor="ch" refForName="picture_1" fact="-1.375"/>
                <dgm:constr type="ctrY" for="ch" forName="picture_5" refType="h" refFor="ch" refForName="picture_1" fact="0.89"/>
                <dgm:constr type="r" for="ch" forName="line_5" refType="ctrX" refFor="ch" refForName="picture_1"/>
                <dgm:constr type="h" for="ch" forName="line_5"/>
                <dgm:constr type="l" for="ch" forName="line_5" refType="ctrX" refFor="ch" refForName="picture_5"/>
                <dgm:constr type="ctrY" for="ch" forName="line_5" refType="ctrY" refFor="ch" refForName="picture_5"/>
                <dgm:constr type="l" for="ch" forName="textparent_5"/>
                <dgm:constr type="h" for="ch" forName="textparent_5" refType="h" refFor="ch" refForName="picture_5"/>
                <dgm:constr type="r" for="ch" forName="textparent_5" refType="l" refFor="ch" refForName="picture_5"/>
                <dgm:constr type="ctrY" for="ch" forName="textparent_5" refType="ctrY" refFor="ch" refForName="picture_5"/>
                <dgm:constr type="primFontSz" for="des" forName="text_5" refType="primFontSz" refFor="des" refForName="text_2" op="equ"/>
              </dgm:constrLst>
            </dgm:else>
          </dgm:choose>
        </dgm:if>
        <dgm:if name="Name20" axis="ch" ptType="node" func="cnt" op="lte" val="6">
          <dgm:choose name="Name21">
            <dgm:if name="Name22" func="var" arg="dir" op="equ" val="norm">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18"/>
                <dgm:constr type="h" for="ch" forName="picture_2" refType="h" refFor="ch" refForName="picture_1" fact="0.18"/>
                <dgm:constr type="l" for="ch" forName="picture_2" refType="w" refFor="ch" refForName="picture_1" fact="1.4238"/>
                <dgm:constr type="ctrY" for="ch" forName="picture_2" refType="h" refFor="ch" refForName="picture_1" fact="0.09"/>
                <dgm:constr type="l" for="ch" forName="line_2" refType="ctrX" refFor="ch" refForName="picture_1"/>
                <dgm:constr type="h" for="ch" forName="line_2"/>
                <dgm:constr type="r" for="ch" forName="line_2" refType="ctrX" refFor="ch" refForName="picture_2"/>
                <dgm:constr type="ctrY" for="ch" forName="line_2" refType="ctrY" refFor="ch" refForName="picture_2"/>
                <dgm:constr type="r" for="ch" forName="textparent_2" refType="w"/>
                <dgm:constr type="h" for="ch" forName="textparent_2" refType="h" refFor="ch" refForName="picture_2"/>
                <dgm:constr type="l" for="ch" forName="textparent_2" refType="r" refFor="ch" refForName="picture_2"/>
                <dgm:constr type="ctrY" for="ch" forName="textparent_2" refType="ctrY" refFor="ch" refForName="picture_2"/>
                <dgm:constr type="primFontSz" for="des" forName="text_2" val="65"/>
                <dgm:constr type="w" for="ch" forName="picture_3" refType="w" refFor="ch" refForName="picture_1" fact="0.18"/>
                <dgm:constr type="h" for="ch" forName="picture_3" refType="h" refFor="ch" refForName="picture_1" fact="0.18"/>
                <dgm:constr type="l" for="ch" forName="picture_3" refType="w" refFor="ch" refForName="picture_1" fact="1.2667"/>
                <dgm:constr type="ctrY" for="ch" forName="picture_3" refType="h" refFor="ch" refForName="picture_1" fact="0.261"/>
                <dgm:constr type="l" for="ch" forName="line_3" refType="ctrX" refFor="ch" refForName="picture_1"/>
                <dgm:constr type="h" for="ch" forName="line_3"/>
                <dgm:constr type="r" for="ch" forName="line_3" refType="ctrX" refFor="ch" refForName="picture_3"/>
                <dgm:constr type="ctrY" for="ch" forName="line_3" refType="ctrY" refFor="ch" refForName="picture_3"/>
                <dgm:constr type="r" for="ch" forName="textparent_3" refType="w"/>
                <dgm:constr type="h" for="ch" forName="textparent_3" refType="h" refFor="ch" refForName="picture_3"/>
                <dgm:constr type="l" for="ch" forName="textparent_3" refType="r"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18"/>
                <dgm:constr type="h" for="ch" forName="picture_4" refType="h" refFor="ch" refForName="picture_1" fact="0.18"/>
                <dgm:constr type="l" for="ch" forName="picture_4" refType="w" refFor="ch" refForName="picture_1" fact="1.21"/>
                <dgm:constr type="ctrY" for="ch" forName="picture_4" refType="h" refFor="ch" refForName="picture_1" fact="0.5"/>
                <dgm:constr type="l" for="ch" forName="line_4" refType="ctrX" refFor="ch" refForName="picture_1"/>
                <dgm:constr type="h" for="ch" forName="line_4"/>
                <dgm:constr type="r" for="ch" forName="line_4" refType="ctrX" refFor="ch" refForName="picture_4"/>
                <dgm:constr type="ctrY" for="ch" forName="line_4" refType="ctrY" refFor="ch" refForName="picture_4"/>
                <dgm:constr type="r" for="ch" forName="textparent_4" refType="w"/>
                <dgm:constr type="h" for="ch" forName="textparent_4" refType="h" refFor="ch" refForName="picture_4"/>
                <dgm:constr type="l" for="ch" forName="textparent_4" refType="r" refFor="ch" refForName="picture_4"/>
                <dgm:constr type="ctrY" for="ch" forName="textparent_4" refType="ctrY" refFor="ch" refForName="picture_4"/>
                <dgm:constr type="primFontSz" for="des" forName="text_4" refType="primFontSz" refFor="des" refForName="text_2" op="equ"/>
                <dgm:constr type="w" for="ch" forName="picture_5" refType="w" refFor="ch" refForName="picture_1" fact="0.18"/>
                <dgm:constr type="h" for="ch" forName="picture_5" refType="h" refFor="ch" refForName="picture_1" fact="0.18"/>
                <dgm:constr type="l" for="ch" forName="picture_5" refType="w" refFor="ch" refForName="picture_1" fact="1.2667"/>
                <dgm:constr type="ctrY" for="ch" forName="picture_5" refType="h" refFor="ch" refForName="picture_1" fact="0.739"/>
                <dgm:constr type="l" for="ch" forName="line_5" refType="ctrX" refFor="ch" refForName="picture_1"/>
                <dgm:constr type="h" for="ch" forName="line_5"/>
                <dgm:constr type="r" for="ch" forName="line_5" refType="ctrX" refFor="ch" refForName="picture_5"/>
                <dgm:constr type="ctrY" for="ch" forName="line_5" refType="ctrY" refFor="ch" refForName="picture_5"/>
                <dgm:constr type="r" for="ch" forName="textparent_5" refType="w"/>
                <dgm:constr type="h" for="ch" forName="textparent_5" refType="h" refFor="ch" refForName="picture_5"/>
                <dgm:constr type="l" for="ch" forName="textparent_5" refType="r" refFor="ch" refForName="picture_5"/>
                <dgm:constr type="ctrY" for="ch" forName="textparent_5" refType="ctrY" refFor="ch" refForName="picture_5"/>
                <dgm:constr type="primFontSz" for="des" forName="text_5" refType="primFontSz" refFor="des" refForName="text_2" op="equ"/>
                <dgm:constr type="w" for="ch" forName="picture_6" refType="w" refFor="ch" refForName="picture_1" fact="0.18"/>
                <dgm:constr type="h" for="ch" forName="picture_6" refType="h" refFor="ch" refForName="picture_1" fact="0.18"/>
                <dgm:constr type="l" for="ch" forName="picture_6" refType="w" refFor="ch" refForName="picture_1" fact="1.4238"/>
                <dgm:constr type="ctrY" for="ch" forName="picture_6" refType="h" refFor="ch" refForName="picture_1" fact="0.91"/>
                <dgm:constr type="l" for="ch" forName="line_6" refType="ctrX" refFor="ch" refForName="picture_1"/>
                <dgm:constr type="h" for="ch" forName="line_6"/>
                <dgm:constr type="r" for="ch" forName="line_6" refType="ctrX" refFor="ch" refForName="picture_6"/>
                <dgm:constr type="ctrY" for="ch" forName="line_6" refType="ctrY" refFor="ch" refForName="picture_6"/>
                <dgm:constr type="r" for="ch" forName="textparent_6" refType="w"/>
                <dgm:constr type="h" for="ch" forName="textparent_6" refType="h" refFor="ch" refForName="picture_6"/>
                <dgm:constr type="l" for="ch" forName="textparent_6" refType="r" refFor="ch" refForName="picture_6"/>
                <dgm:constr type="ctrY" for="ch" forName="textparent_6" refType="ctrY" refFor="ch" refForName="picture_6"/>
                <dgm:constr type="primFontSz" for="des" forName="text_6" refType="primFontSz" refFor="des" refForName="text_2" op="equ"/>
              </dgm:constrLst>
            </dgm:if>
            <dgm:else name="Name23">
              <dgm:constrLst>
                <dgm:constr type="h" for="ch" forName="picture_1" refType="h"/>
                <dgm:constr type="w" for="ch" forName="picture_1" refType="h" refFor="ch" refForName="picture_1" op="equ"/>
                <dgm:constr type="r" for="ch" forName="picture_1" refType="w"/>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18"/>
                <dgm:constr type="h" for="ch" forName="picture_2" refType="h" refFor="ch" refForName="picture_1" fact="0.18"/>
                <dgm:constr type="r" for="ch" forName="picture_2" refType="w"/>
                <dgm:constr type="rOff" for="ch" forName="picture_2" refType="w" refFor="ch" refForName="picture_1" fact="-1.4238"/>
                <dgm:constr type="ctrY" for="ch" forName="picture_2" refType="h" refFor="ch" refForName="picture_1" fact="0.09"/>
                <dgm:constr type="r" for="ch" forName="line_2" refType="ctrX" refFor="ch" refForName="picture_1"/>
                <dgm:constr type="h" for="ch" forName="line_2"/>
                <dgm:constr type="l" for="ch" forName="line_2" refType="ctrX" refFor="ch" refForName="picture_2"/>
                <dgm:constr type="ctrY" for="ch" forName="line_2" refType="ctrY" refFor="ch" refForName="picture_2"/>
                <dgm:constr type="l" for="ch" forName="textparent_2"/>
                <dgm:constr type="h" for="ch" forName="textparent_2" refType="h" refFor="ch" refForName="picture_2"/>
                <dgm:constr type="r" for="ch" forName="textparent_2" refType="l" refFor="ch" refForName="picture_2"/>
                <dgm:constr type="ctrY" for="ch" forName="textparent_2" refType="ctrY" refFor="ch" refForName="picture_2"/>
                <dgm:constr type="primFontSz" for="des" forName="text_2" val="65"/>
                <dgm:constr type="w" for="ch" forName="picture_3" refType="w" refFor="ch" refForName="picture_1" fact="0.18"/>
                <dgm:constr type="h" for="ch" forName="picture_3" refType="h" refFor="ch" refForName="picture_1" fact="0.18"/>
                <dgm:constr type="r" for="ch" forName="picture_3" refType="w"/>
                <dgm:constr type="rOff" for="ch" forName="picture_3" refType="w" refFor="ch" refForName="picture_1" fact="-1.2667"/>
                <dgm:constr type="ctrY" for="ch" forName="picture_3" refType="h" refFor="ch" refForName="picture_1" fact="0.261"/>
                <dgm:constr type="r" for="ch" forName="line_3" refType="ctrX" refFor="ch" refForName="picture_1"/>
                <dgm:constr type="h" for="ch" forName="line_3"/>
                <dgm:constr type="l" for="ch" forName="line_3" refType="ctrX" refFor="ch" refForName="picture_3"/>
                <dgm:constr type="ctrY" for="ch" forName="line_3" refType="ctrY" refFor="ch" refForName="picture_3"/>
                <dgm:constr type="l" for="ch" forName="textparent_3"/>
                <dgm:constr type="h" for="ch" forName="textparent_3" refType="h" refFor="ch" refForName="picture_3"/>
                <dgm:constr type="r" for="ch" forName="textparent_3" refType="l"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18"/>
                <dgm:constr type="h" for="ch" forName="picture_4" refType="h" refFor="ch" refForName="picture_1" fact="0.18"/>
                <dgm:constr type="r" for="ch" forName="picture_4" refType="w"/>
                <dgm:constr type="rOff" for="ch" forName="picture_4" refType="w" refFor="ch" refForName="picture_1" fact="-1.21"/>
                <dgm:constr type="ctrY" for="ch" forName="picture_4" refType="h" refFor="ch" refForName="picture_1" fact="0.5"/>
                <dgm:constr type="r" for="ch" forName="line_4" refType="ctrX" refFor="ch" refForName="picture_1"/>
                <dgm:constr type="h" for="ch" forName="line_4"/>
                <dgm:constr type="l" for="ch" forName="line_4" refType="ctrX" refFor="ch" refForName="picture_4"/>
                <dgm:constr type="ctrY" for="ch" forName="line_4" refType="ctrY" refFor="ch" refForName="picture_4"/>
                <dgm:constr type="l" for="ch" forName="textparent_4"/>
                <dgm:constr type="h" for="ch" forName="textparent_4" refType="h" refFor="ch" refForName="picture_4"/>
                <dgm:constr type="r" for="ch" forName="textparent_4" refType="l" refFor="ch" refForName="picture_4"/>
                <dgm:constr type="ctrY" for="ch" forName="textparent_4" refType="ctrY" refFor="ch" refForName="picture_4"/>
                <dgm:constr type="primFontSz" for="des" forName="text_4" refType="primFontSz" refFor="des" refForName="text_2" op="equ"/>
                <dgm:constr type="w" for="ch" forName="picture_5" refType="w" refFor="ch" refForName="picture_1" fact="0.18"/>
                <dgm:constr type="h" for="ch" forName="picture_5" refType="h" refFor="ch" refForName="picture_1" fact="0.18"/>
                <dgm:constr type="r" for="ch" forName="picture_5" refType="w"/>
                <dgm:constr type="rOff" for="ch" forName="picture_5" refType="w" refFor="ch" refForName="picture_1" fact="-1.2667"/>
                <dgm:constr type="ctrY" for="ch" forName="picture_5" refType="h" refFor="ch" refForName="picture_1" fact="0.739"/>
                <dgm:constr type="r" for="ch" forName="line_5" refType="ctrX" refFor="ch" refForName="picture_1"/>
                <dgm:constr type="h" for="ch" forName="line_5"/>
                <dgm:constr type="l" for="ch" forName="line_5" refType="ctrX" refFor="ch" refForName="picture_5"/>
                <dgm:constr type="ctrY" for="ch" forName="line_5" refType="ctrY" refFor="ch" refForName="picture_5"/>
                <dgm:constr type="l" for="ch" forName="textparent_5"/>
                <dgm:constr type="h" for="ch" forName="textparent_5" refType="h" refFor="ch" refForName="picture_5"/>
                <dgm:constr type="r" for="ch" forName="textparent_5" refType="l" refFor="ch" refForName="picture_5"/>
                <dgm:constr type="ctrY" for="ch" forName="textparent_5" refType="ctrY" refFor="ch" refForName="picture_5"/>
                <dgm:constr type="primFontSz" for="des" forName="text_5" refType="primFontSz" refFor="des" refForName="text_2" op="equ"/>
                <dgm:constr type="w" for="ch" forName="picture_6" refType="w" refFor="ch" refForName="picture_1" fact="0.18"/>
                <dgm:constr type="h" for="ch" forName="picture_6" refType="h" refFor="ch" refForName="picture_1" fact="0.18"/>
                <dgm:constr type="r" for="ch" forName="picture_6" refType="w"/>
                <dgm:constr type="rOff" for="ch" forName="picture_6" refType="w" refFor="ch" refForName="picture_1" fact="-1.4238"/>
                <dgm:constr type="ctrY" for="ch" forName="picture_6" refType="h" refFor="ch" refForName="picture_1" fact="0.91"/>
                <dgm:constr type="r" for="ch" forName="line_6" refType="ctrX" refFor="ch" refForName="picture_1"/>
                <dgm:constr type="h" for="ch" forName="line_6"/>
                <dgm:constr type="l" for="ch" forName="line_6" refType="ctrX" refFor="ch" refForName="picture_6"/>
                <dgm:constr type="ctrY" for="ch" forName="line_6" refType="ctrY" refFor="ch" refForName="picture_6"/>
                <dgm:constr type="l" for="ch" forName="textparent_6"/>
                <dgm:constr type="h" for="ch" forName="textparent_6" refType="h" refFor="ch" refForName="picture_6"/>
                <dgm:constr type="r" for="ch" forName="textparent_6" refType="l" refFor="ch" refForName="picture_6"/>
                <dgm:constr type="ctrY" for="ch" forName="textparent_6" refType="ctrY" refFor="ch" refForName="picture_6"/>
                <dgm:constr type="primFontSz" for="des" forName="text_6" refType="primFontSz" refFor="des" refForName="text_2" op="equ"/>
              </dgm:constrLst>
            </dgm:else>
          </dgm:choose>
        </dgm:if>
        <dgm:else name="Name24">
          <dgm:choose name="Name25">
            <dgm:if name="Name26" func="var" arg="dir" op="equ" val="norm">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15"/>
                <dgm:constr type="h" for="ch" forName="picture_2" refType="h" refFor="ch" refForName="picture_1" fact="0.15"/>
                <dgm:constr type="l" for="ch" forName="picture_2" refType="w" refFor="ch" refForName="picture_1" fact="1.4363"/>
                <dgm:constr type="ctrY" for="ch" forName="picture_2" refType="h" refFor="ch" refForName="picture_1" fact="0.075"/>
                <dgm:constr type="l" for="ch" forName="line_2" refType="ctrX" refFor="ch" refForName="picture_1"/>
                <dgm:constr type="h" for="ch" forName="line_2"/>
                <dgm:constr type="r" for="ch" forName="line_2" refType="ctrX" refFor="ch" refForName="picture_2"/>
                <dgm:constr type="ctrY" for="ch" forName="line_2" refType="ctrY" refFor="ch" refForName="picture_2"/>
                <dgm:constr type="r" for="ch" forName="textparent_2" refType="w"/>
                <dgm:constr type="h" for="ch" forName="textparent_2" refType="h" refFor="ch" refForName="picture_2"/>
                <dgm:constr type="l" for="ch" forName="textparent_2" refType="r" refFor="ch" refForName="picture_2"/>
                <dgm:constr type="ctrY" for="ch" forName="textparent_2" refType="ctrY" refFor="ch" refForName="picture_2"/>
                <dgm:constr type="primFontSz" for="des" forName="text_2" val="65"/>
                <dgm:constr type="w" for="ch" forName="picture_3" refType="w" refFor="ch" refForName="picture_1" fact="0.15"/>
                <dgm:constr type="h" for="ch" forName="picture_3" refType="h" refFor="ch" refForName="picture_1" fact="0.15"/>
                <dgm:constr type="l" for="ch" forName="picture_3" refType="w" refFor="ch" refForName="picture_1" fact="1.2898"/>
                <dgm:constr type="ctrY" for="ch" forName="picture_3" refType="h" refFor="ch" refForName="picture_1" fact="0.227"/>
                <dgm:constr type="l" for="ch" forName="line_3" refType="ctrX" refFor="ch" refForName="picture_1"/>
                <dgm:constr type="h" for="ch" forName="line_3"/>
                <dgm:constr type="r" for="ch" forName="line_3" refType="ctrX" refFor="ch" refForName="picture_3"/>
                <dgm:constr type="ctrY" for="ch" forName="line_3" refType="ctrY" refFor="ch" refForName="picture_3"/>
                <dgm:constr type="r" for="ch" forName="textparent_3" refType="w"/>
                <dgm:constr type="h" for="ch" forName="textparent_3" refType="h" refFor="ch" refForName="picture_3"/>
                <dgm:constr type="l" for="ch" forName="textparent_3" refType="r"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15"/>
                <dgm:constr type="h" for="ch" forName="picture_4" refType="h" refFor="ch" refForName="picture_1" fact="0.15"/>
                <dgm:constr type="l" for="ch" forName="picture_4" refType="w" refFor="ch" refForName="picture_1" fact="1.21"/>
                <dgm:constr type="ctrY" for="ch" forName="picture_4" refType="h" refFor="ch" refForName="picture_1" fact="0.405"/>
                <dgm:constr type="l" for="ch" forName="line_4" refType="ctrX" refFor="ch" refForName="picture_1"/>
                <dgm:constr type="h" for="ch" forName="line_4"/>
                <dgm:constr type="r" for="ch" forName="line_4" refType="ctrX" refFor="ch" refForName="picture_4"/>
                <dgm:constr type="ctrY" for="ch" forName="line_4" refType="ctrY" refFor="ch" refForName="picture_4"/>
                <dgm:constr type="r" for="ch" forName="textparent_4" refType="w"/>
                <dgm:constr type="h" for="ch" forName="textparent_4" refType="h" refFor="ch" refForName="picture_4"/>
                <dgm:constr type="l" for="ch" forName="textparent_4" refType="r" refFor="ch" refForName="picture_4"/>
                <dgm:constr type="ctrY" for="ch" forName="textparent_4" refType="ctrY" refFor="ch" refForName="picture_4"/>
                <dgm:constr type="primFontSz" for="des" forName="text_4" refType="primFontSz" refFor="des" refForName="text_2" op="equ"/>
                <dgm:constr type="w" for="ch" forName="picture_5" refType="w" refFor="ch" refForName="picture_1" fact="0.15"/>
                <dgm:constr type="h" for="ch" forName="picture_5" refType="h" refFor="ch" refForName="picture_1" fact="0.15"/>
                <dgm:constr type="l" for="ch" forName="picture_5" refType="w" refFor="ch" refForName="picture_1" fact="1.21"/>
                <dgm:constr type="ctrY" for="ch" forName="picture_5" refType="h" refFor="ch" refForName="picture_1" fact="0.595"/>
                <dgm:constr type="l" for="ch" forName="line_5" refType="ctrX" refFor="ch" refForName="picture_1"/>
                <dgm:constr type="h" for="ch" forName="line_5"/>
                <dgm:constr type="r" for="ch" forName="line_5" refType="ctrX" refFor="ch" refForName="picture_5"/>
                <dgm:constr type="ctrY" for="ch" forName="line_5" refType="ctrY" refFor="ch" refForName="picture_5"/>
                <dgm:constr type="r" for="ch" forName="textparent_5" refType="w"/>
                <dgm:constr type="h" for="ch" forName="textparent_5" refType="h" refFor="ch" refForName="picture_5"/>
                <dgm:constr type="l" for="ch" forName="textparent_5" refType="r" refFor="ch" refForName="picture_5"/>
                <dgm:constr type="ctrY" for="ch" forName="textparent_5" refType="ctrY" refFor="ch" refForName="picture_5"/>
                <dgm:constr type="primFontSz" for="des" forName="text_5" refType="primFontSz" refFor="des" refForName="text_2" op="equ"/>
                <dgm:constr type="w" for="ch" forName="picture_6" refType="w" refFor="ch" refForName="picture_1" fact="0.15"/>
                <dgm:constr type="h" for="ch" forName="picture_6" refType="h" refFor="ch" refForName="picture_1" fact="0.15"/>
                <dgm:constr type="l" for="ch" forName="picture_6" refType="w" refFor="ch" refForName="picture_1" fact="1.2898"/>
                <dgm:constr type="ctrY" for="ch" forName="picture_6" refType="h" refFor="ch" refForName="picture_1" fact="0.773"/>
                <dgm:constr type="l" for="ch" forName="line_6" refType="ctrX" refFor="ch" refForName="picture_1"/>
                <dgm:constr type="h" for="ch" forName="line_6"/>
                <dgm:constr type="r" for="ch" forName="line_6" refType="ctrX" refFor="ch" refForName="picture_6"/>
                <dgm:constr type="ctrY" for="ch" forName="line_6" refType="ctrY" refFor="ch" refForName="picture_6"/>
                <dgm:constr type="r" for="ch" forName="textparent_6" refType="w"/>
                <dgm:constr type="h" for="ch" forName="textparent_6" refType="h" refFor="ch" refForName="picture_6"/>
                <dgm:constr type="l" for="ch" forName="textparent_6" refType="r" refFor="ch" refForName="picture_6"/>
                <dgm:constr type="ctrY" for="ch" forName="textparent_6" refType="ctrY" refFor="ch" refForName="picture_6"/>
                <dgm:constr type="primFontSz" for="des" forName="text_6" refType="primFontSz" refFor="des" refForName="text_2" op="equ"/>
                <dgm:constr type="w" for="ch" forName="picture_7" refType="w" refFor="ch" refForName="picture_1" fact="0.15"/>
                <dgm:constr type="h" for="ch" forName="picture_7" refType="h" refFor="ch" refForName="picture_1" fact="0.15"/>
                <dgm:constr type="l" for="ch" forName="picture_7" refType="w" refFor="ch" refForName="picture_1" fact="1.4363"/>
                <dgm:constr type="ctrY" for="ch" forName="picture_7" refType="h" refFor="ch" refForName="picture_1" fact="0.925"/>
                <dgm:constr type="l" for="ch" forName="line_7" refType="ctrX" refFor="ch" refForName="picture_1"/>
                <dgm:constr type="h" for="ch" forName="line_7"/>
                <dgm:constr type="r" for="ch" forName="line_7" refType="ctrX" refFor="ch" refForName="picture_7"/>
                <dgm:constr type="ctrY" for="ch" forName="line_7" refType="ctrY" refFor="ch" refForName="picture_7"/>
                <dgm:constr type="r" for="ch" forName="textparent_7" refType="w"/>
                <dgm:constr type="h" for="ch" forName="textparent_7" refType="h" refFor="ch" refForName="picture_7"/>
                <dgm:constr type="l" for="ch" forName="textparent_7" refType="r" refFor="ch" refForName="picture_7"/>
                <dgm:constr type="ctrY" for="ch" forName="textparent_7" refType="ctrY" refFor="ch" refForName="picture_7"/>
                <dgm:constr type="primFontSz" for="des" forName="text_7" refType="primFontSz" refFor="des" refForName="text_2" op="equ"/>
              </dgm:constrLst>
            </dgm:if>
            <dgm:else name="Name27">
              <dgm:constrLst>
                <dgm:constr type="h" for="ch" forName="picture_1" refType="h"/>
                <dgm:constr type="w" for="ch" forName="picture_1" refType="h" refFor="ch" refForName="picture_1" op="equ"/>
                <dgm:constr type="r" for="ch" forName="picture_1" refType="w"/>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15"/>
                <dgm:constr type="h" for="ch" forName="picture_2" refType="h" refFor="ch" refForName="picture_1" fact="0.15"/>
                <dgm:constr type="r" for="ch" forName="picture_2" refType="w"/>
                <dgm:constr type="rOff" for="ch" forName="picture_2" refType="w" refFor="ch" refForName="picture_1" fact="-1.4363"/>
                <dgm:constr type="ctrY" for="ch" forName="picture_2" refType="h" refFor="ch" refForName="picture_1" fact="0.075"/>
                <dgm:constr type="r" for="ch" forName="line_2" refType="ctrX" refFor="ch" refForName="picture_1"/>
                <dgm:constr type="h" for="ch" forName="line_2"/>
                <dgm:constr type="l" for="ch" forName="line_2" refType="ctrX" refFor="ch" refForName="picture_2"/>
                <dgm:constr type="ctrY" for="ch" forName="line_2" refType="ctrY" refFor="ch" refForName="picture_2"/>
                <dgm:constr type="l" for="ch" forName="textparent_2"/>
                <dgm:constr type="h" for="ch" forName="textparent_2" refType="h" refFor="ch" refForName="picture_2"/>
                <dgm:constr type="r" for="ch" forName="textparent_2" refType="l" refFor="ch" refForName="picture_2"/>
                <dgm:constr type="ctrY" for="ch" forName="textparent_2" refType="ctrY" refFor="ch" refForName="picture_2"/>
                <dgm:constr type="primFontSz" for="des" forName="text_2" val="65"/>
                <dgm:constr type="w" for="ch" forName="picture_3" refType="w" refFor="ch" refForName="picture_1" fact="0.15"/>
                <dgm:constr type="h" for="ch" forName="picture_3" refType="h" refFor="ch" refForName="picture_1" fact="0.15"/>
                <dgm:constr type="r" for="ch" forName="picture_3" refType="w"/>
                <dgm:constr type="rOff" for="ch" forName="picture_3" refType="w" refFor="ch" refForName="picture_1" fact="-1.2898"/>
                <dgm:constr type="ctrY" for="ch" forName="picture_3" refType="h" refFor="ch" refForName="picture_1" fact="0.227"/>
                <dgm:constr type="r" for="ch" forName="line_3" refType="ctrX" refFor="ch" refForName="picture_1"/>
                <dgm:constr type="h" for="ch" forName="line_3"/>
                <dgm:constr type="l" for="ch" forName="line_3" refType="ctrX" refFor="ch" refForName="picture_3"/>
                <dgm:constr type="ctrY" for="ch" forName="line_3" refType="ctrY" refFor="ch" refForName="picture_3"/>
                <dgm:constr type="l" for="ch" forName="textparent_3"/>
                <dgm:constr type="h" for="ch" forName="textparent_3" refType="h" refFor="ch" refForName="picture_3"/>
                <dgm:constr type="r" for="ch" forName="textparent_3" refType="l"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15"/>
                <dgm:constr type="h" for="ch" forName="picture_4" refType="h" refFor="ch" refForName="picture_1" fact="0.15"/>
                <dgm:constr type="r" for="ch" forName="picture_4" refType="w"/>
                <dgm:constr type="rOff" for="ch" forName="picture_4" refType="w" refFor="ch" refForName="picture_1" fact="-1.21"/>
                <dgm:constr type="ctrY" for="ch" forName="picture_4" refType="h" refFor="ch" refForName="picture_1" fact="0.405"/>
                <dgm:constr type="r" for="ch" forName="line_4" refType="ctrX" refFor="ch" refForName="picture_1"/>
                <dgm:constr type="h" for="ch" forName="line_4"/>
                <dgm:constr type="l" for="ch" forName="line_4" refType="ctrX" refFor="ch" refForName="picture_4"/>
                <dgm:constr type="ctrY" for="ch" forName="line_4" refType="ctrY" refFor="ch" refForName="picture_4"/>
                <dgm:constr type="l" for="ch" forName="textparent_4"/>
                <dgm:constr type="h" for="ch" forName="textparent_4" refType="h" refFor="ch" refForName="picture_4"/>
                <dgm:constr type="r" for="ch" forName="textparent_4" refType="l" refFor="ch" refForName="picture_4"/>
                <dgm:constr type="ctrY" for="ch" forName="textparent_4" refType="ctrY" refFor="ch" refForName="picture_4"/>
                <dgm:constr type="primFontSz" for="des" forName="text_4" refType="primFontSz" refFor="des" refForName="text_2" op="equ"/>
                <dgm:constr type="w" for="ch" forName="picture_5" refType="w" refFor="ch" refForName="picture_1" fact="0.15"/>
                <dgm:constr type="h" for="ch" forName="picture_5" refType="h" refFor="ch" refForName="picture_1" fact="0.15"/>
                <dgm:constr type="r" for="ch" forName="picture_5" refType="w"/>
                <dgm:constr type="rOff" for="ch" forName="picture_5" refType="w" refFor="ch" refForName="picture_1" fact="-1.21"/>
                <dgm:constr type="ctrY" for="ch" forName="picture_5" refType="h" refFor="ch" refForName="picture_1" fact="0.595"/>
                <dgm:constr type="r" for="ch" forName="line_5" refType="ctrX" refFor="ch" refForName="picture_1"/>
                <dgm:constr type="h" for="ch" forName="line_5"/>
                <dgm:constr type="l" for="ch" forName="line_5" refType="ctrX" refFor="ch" refForName="picture_5"/>
                <dgm:constr type="ctrY" for="ch" forName="line_5" refType="ctrY" refFor="ch" refForName="picture_5"/>
                <dgm:constr type="l" for="ch" forName="textparent_5"/>
                <dgm:constr type="h" for="ch" forName="textparent_5" refType="h" refFor="ch" refForName="picture_5"/>
                <dgm:constr type="r" for="ch" forName="textparent_5" refType="l" refFor="ch" refForName="picture_5"/>
                <dgm:constr type="ctrY" for="ch" forName="textparent_5" refType="ctrY" refFor="ch" refForName="picture_5"/>
                <dgm:constr type="primFontSz" for="des" forName="text_5" refType="primFontSz" refFor="des" refForName="text_2" op="equ"/>
                <dgm:constr type="w" for="ch" forName="picture_6" refType="w" refFor="ch" refForName="picture_1" fact="0.15"/>
                <dgm:constr type="h" for="ch" forName="picture_6" refType="h" refFor="ch" refForName="picture_1" fact="0.15"/>
                <dgm:constr type="r" for="ch" forName="picture_6" refType="w"/>
                <dgm:constr type="rOff" for="ch" forName="picture_6" refType="w" refFor="ch" refForName="picture_1" fact="-1.2898"/>
                <dgm:constr type="ctrY" for="ch" forName="picture_6" refType="h" refFor="ch" refForName="picture_1" fact="0.773"/>
                <dgm:constr type="r" for="ch" forName="line_6" refType="ctrX" refFor="ch" refForName="picture_1"/>
                <dgm:constr type="h" for="ch" forName="line_6"/>
                <dgm:constr type="l" for="ch" forName="line_6" refType="ctrX" refFor="ch" refForName="picture_6"/>
                <dgm:constr type="ctrY" for="ch" forName="line_6" refType="ctrY" refFor="ch" refForName="picture_6"/>
                <dgm:constr type="l" for="ch" forName="textparent_6"/>
                <dgm:constr type="h" for="ch" forName="textparent_6" refType="h" refFor="ch" refForName="picture_6"/>
                <dgm:constr type="r" for="ch" forName="textparent_6" refType="l" refFor="ch" refForName="picture_6"/>
                <dgm:constr type="ctrY" for="ch" forName="textparent_6" refType="ctrY" refFor="ch" refForName="picture_6"/>
                <dgm:constr type="primFontSz" for="des" forName="text_6" refType="primFontSz" refFor="des" refForName="text_2" op="equ"/>
                <dgm:constr type="w" for="ch" forName="picture_7" refType="w" refFor="ch" refForName="picture_1" fact="0.15"/>
                <dgm:constr type="h" for="ch" forName="picture_7" refType="h" refFor="ch" refForName="picture_1" fact="0.15"/>
                <dgm:constr type="r" for="ch" forName="picture_7" refType="w"/>
                <dgm:constr type="rOff" for="ch" forName="picture_7" refType="w" refFor="ch" refForName="picture_1" fact="-1.4363"/>
                <dgm:constr type="ctrY" for="ch" forName="picture_7" refType="h" refFor="ch" refForName="picture_1" fact="0.925"/>
                <dgm:constr type="r" for="ch" forName="line_7" refType="ctrX" refFor="ch" refForName="picture_1"/>
                <dgm:constr type="h" for="ch" forName="line_7"/>
                <dgm:constr type="l" for="ch" forName="line_7" refType="ctrX" refFor="ch" refForName="picture_7"/>
                <dgm:constr type="ctrY" for="ch" forName="line_7" refType="ctrY" refFor="ch" refForName="picture_7"/>
                <dgm:constr type="l" for="ch" forName="textparent_7"/>
                <dgm:constr type="h" for="ch" forName="textparent_7" refType="h" refFor="ch" refForName="picture_7"/>
                <dgm:constr type="r" for="ch" forName="textparent_7" refType="l" refFor="ch" refForName="picture_7"/>
                <dgm:constr type="ctrY" for="ch" forName="textparent_7" refType="ctrY" refFor="ch" refForName="picture_7"/>
                <dgm:constr type="primFontSz" for="des" forName="text_7" refType="primFontSz" refFor="des" refForName="text_2" op="equ"/>
              </dgm:constrLst>
            </dgm:else>
          </dgm:choose>
        </dgm:else>
      </dgm:choose>
      <dgm:forEach name="wrapper" axis="self" ptType="parTrans">
        <dgm:forEach name="wrapper2" axis="self" ptType="sibTrans" st="2">
          <dgm:forEach name="pictureRepeat" axis="self">
            <dgm:layoutNode name="pictureRepeatNode" styleLbl="alignImgPlace1">
              <dgm:alg type="sp"/>
              <dgm:shape xmlns:r="http://schemas.openxmlformats.org/officeDocument/2006/relationships" type="ellipse" r:blip="" blipPhldr="1">
                <dgm:adjLst/>
              </dgm:shape>
              <dgm:presOf axis="self"/>
            </dgm:layoutNode>
          </dgm:forEach>
        </dgm:forEach>
      </dgm:forEach>
      <dgm:forEach name="Name28" axis="ch" ptType="sibTrans" hideLastTrans="0" cnt="1">
        <dgm:layoutNode name="picture_1">
          <dgm:alg type="sp"/>
          <dgm:shape xmlns:r="http://schemas.openxmlformats.org/officeDocument/2006/relationships" r:blip="">
            <dgm:adjLst/>
          </dgm:shape>
          <dgm:presOf/>
          <dgm:constrLst/>
          <dgm:forEach name="Name29" ref="pictureRepeat"/>
        </dgm:layoutNode>
      </dgm:forEach>
      <dgm:forEach name="Name30" axis="ch" ptType="node" cnt="1">
        <dgm:layoutNode name="text_1" styleLbl="node1">
          <dgm:varLst>
            <dgm:bulletEnabled val="1"/>
          </dgm:varLst>
          <dgm:alg type="tx">
            <dgm:param type="txAnchorVert" val="b"/>
            <dgm:param type="txAnchorVertCh" val="b"/>
            <dgm:param type="parTxRTLAlign" val="r"/>
            <dgm:param type="shpTxRTLAlignCh" val="r"/>
          </dgm:alg>
          <dgm:shape xmlns:r="http://schemas.openxmlformats.org/officeDocument/2006/relationships" type="rect" r:blip="" hideGeom="1">
            <dgm:adjLst/>
          </dgm:shape>
          <dgm:presOf axis="desOrSelf" ptType="node"/>
          <dgm:constrLst>
            <dgm:constr type="primFontSz" val="65"/>
            <dgm:constr type="lMarg"/>
            <dgm:constr type="rMarg"/>
            <dgm:constr type="tMarg"/>
            <dgm:constr type="bMarg"/>
          </dgm:constrLst>
          <dgm:ruleLst>
            <dgm:rule type="primFontSz" val="5" fact="NaN" max="NaN"/>
          </dgm:ruleLst>
        </dgm:layoutNode>
      </dgm:forEach>
      <dgm:forEach name="Name31" axis="ch" ptType="sibTrans" hideLastTrans="0" st="2" cnt="1">
        <dgm:layoutNode name="picture_2">
          <dgm:alg type="sp"/>
          <dgm:shape xmlns:r="http://schemas.openxmlformats.org/officeDocument/2006/relationships" r:blip="">
            <dgm:adjLst/>
          </dgm:shape>
          <dgm:presOf/>
          <dgm:constrLst/>
          <dgm:forEach name="Name32" ref="pictureRepeat"/>
        </dgm:layoutNode>
      </dgm:forEach>
      <dgm:forEach name="Name33" axis="ch" ptType="node" st="2" cnt="1">
        <dgm:layoutNode name="line_2" styleLbl="parChTrans1D1">
          <dgm:alg type="sp"/>
          <dgm:shape xmlns:r="http://schemas.openxmlformats.org/officeDocument/2006/relationships" type="line" r:blip="" zOrderOff="-100">
            <dgm:adjLst/>
          </dgm:shape>
          <dgm:presOf/>
        </dgm:layoutNode>
        <dgm:layoutNode name="textparent_2">
          <dgm:choose name="Name34">
            <dgm:if name="Name35" func="var" arg="dir" op="equ" val="norm">
              <dgm:alg type="lin">
                <dgm:param type="horzAlign" val="l"/>
              </dgm:alg>
            </dgm:if>
            <dgm:else name="Name36">
              <dgm:alg type="lin">
                <dgm:param type="horzAlign" val="r"/>
              </dgm:alg>
            </dgm:else>
          </dgm:choose>
          <dgm:shape xmlns:r="http://schemas.openxmlformats.org/officeDocument/2006/relationships" type="rect" r:blip="" hideGeom="1">
            <dgm:adjLst/>
          </dgm:shape>
          <dgm:constrLst>
            <dgm:constr type="userW" for="ch" forName="text_2" refType="w"/>
            <dgm:constr type="h" for="ch" forName="text_2" refType="h"/>
          </dgm:constrLst>
          <dgm:presOf/>
          <dgm:layoutNode name="text_2" styleLbl="revTx">
            <dgm:varLst>
              <dgm:bulletEnabled val="1"/>
            </dgm:varLst>
            <dgm:choose name="Name37">
              <dgm:if name="Name38" func="var" arg="dir" op="equ" val="norm">
                <dgm:alg type="tx">
                  <dgm:param type="parTxLTRAlign" val="l"/>
                  <dgm:param type="shpTxLTRAlignCh" val="l"/>
                  <dgm:param type="parTxRTLAlign" val="r"/>
                  <dgm:param type="shpTxRTLAlignCh" val="r"/>
                </dgm:alg>
              </dgm:if>
              <dgm:else name="Name39">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userW"/>
              <dgm:constr type="w" refType="userW" fact="0.1"/>
              <dgm:constr type="lMarg" refType="primFontSz" fact="0.3"/>
              <dgm:constr type="rMarg" refType="primFontSz" fact="0.3"/>
              <dgm:constr type="tMarg"/>
              <dgm:constr type="bMarg"/>
            </dgm:constrLst>
            <dgm:ruleLst>
              <dgm:rule type="w" val="NaN" fact="1" max="NaN"/>
              <dgm:rule type="primFontSz" val="5" fact="NaN" max="NaN"/>
            </dgm:ruleLst>
          </dgm:layoutNode>
        </dgm:layoutNode>
      </dgm:forEach>
      <dgm:forEach name="Name40" axis="ch" ptType="sibTrans" hideLastTrans="0" st="3" cnt="1">
        <dgm:layoutNode name="picture_3">
          <dgm:alg type="sp"/>
          <dgm:shape xmlns:r="http://schemas.openxmlformats.org/officeDocument/2006/relationships" r:blip="">
            <dgm:adjLst/>
          </dgm:shape>
          <dgm:presOf/>
          <dgm:constrLst/>
          <dgm:forEach name="Name41" ref="pictureRepeat"/>
        </dgm:layoutNode>
      </dgm:forEach>
      <dgm:forEach name="Name42" axis="ch" ptType="node" st="3" cnt="1">
        <dgm:layoutNode name="line_3" styleLbl="parChTrans1D1">
          <dgm:alg type="sp"/>
          <dgm:shape xmlns:r="http://schemas.openxmlformats.org/officeDocument/2006/relationships" type="line" r:blip="" zOrderOff="-100">
            <dgm:adjLst/>
          </dgm:shape>
          <dgm:presOf/>
        </dgm:layoutNode>
        <dgm:layoutNode name="textparent_3">
          <dgm:choose name="Name43">
            <dgm:if name="Name44" func="var" arg="dir" op="equ" val="norm">
              <dgm:alg type="lin">
                <dgm:param type="horzAlign" val="l"/>
              </dgm:alg>
            </dgm:if>
            <dgm:else name="Name45">
              <dgm:alg type="lin">
                <dgm:param type="horzAlign" val="r"/>
              </dgm:alg>
            </dgm:else>
          </dgm:choose>
          <dgm:shape xmlns:r="http://schemas.openxmlformats.org/officeDocument/2006/relationships" type="rect" r:blip="" hideGeom="1">
            <dgm:adjLst/>
          </dgm:shape>
          <dgm:constrLst>
            <dgm:constr type="userW" for="ch" forName="text_3" refType="w"/>
            <dgm:constr type="h" for="ch" forName="text_3" refType="h"/>
          </dgm:constrLst>
          <dgm:presOf/>
          <dgm:layoutNode name="text_3" styleLbl="revTx">
            <dgm:varLst>
              <dgm:bulletEnabled val="1"/>
            </dgm:varLst>
            <dgm:choose name="Name46">
              <dgm:if name="Name47" func="var" arg="dir" op="equ" val="norm">
                <dgm:alg type="tx">
                  <dgm:param type="parTxLTRAlign" val="l"/>
                  <dgm:param type="shpTxLTRAlignCh" val="l"/>
                  <dgm:param type="parTxRTLAlign" val="r"/>
                  <dgm:param type="shpTxRTLAlignCh" val="r"/>
                </dgm:alg>
              </dgm:if>
              <dgm:else name="Name48">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userW"/>
              <dgm:constr type="w" refType="userW" fact="0.1"/>
              <dgm:constr type="lMarg" refType="primFontSz" fact="0.3"/>
              <dgm:constr type="rMarg" refType="primFontSz" fact="0.3"/>
              <dgm:constr type="tMarg"/>
              <dgm:constr type="bMarg"/>
            </dgm:constrLst>
            <dgm:ruleLst>
              <dgm:rule type="w" val="NaN" fact="1" max="NaN"/>
              <dgm:rule type="primFontSz" val="5" fact="NaN" max="NaN"/>
            </dgm:ruleLst>
          </dgm:layoutNode>
        </dgm:layoutNode>
      </dgm:forEach>
      <dgm:forEach name="Name49" axis="ch" ptType="sibTrans" hideLastTrans="0" st="4" cnt="1">
        <dgm:layoutNode name="picture_4">
          <dgm:alg type="sp"/>
          <dgm:shape xmlns:r="http://schemas.openxmlformats.org/officeDocument/2006/relationships" r:blip="">
            <dgm:adjLst/>
          </dgm:shape>
          <dgm:presOf/>
          <dgm:constrLst/>
          <dgm:forEach name="Name50" ref="pictureRepeat"/>
        </dgm:layoutNode>
      </dgm:forEach>
      <dgm:forEach name="Name51" axis="ch" ptType="node" st="4" cnt="1">
        <dgm:layoutNode name="line_4" styleLbl="parChTrans1D1">
          <dgm:alg type="sp"/>
          <dgm:shape xmlns:r="http://schemas.openxmlformats.org/officeDocument/2006/relationships" type="line" r:blip="" zOrderOff="-100">
            <dgm:adjLst/>
          </dgm:shape>
          <dgm:presOf/>
        </dgm:layoutNode>
        <dgm:layoutNode name="textparent_4">
          <dgm:choose name="Name52">
            <dgm:if name="Name53" func="var" arg="dir" op="equ" val="norm">
              <dgm:alg type="lin">
                <dgm:param type="horzAlign" val="l"/>
              </dgm:alg>
            </dgm:if>
            <dgm:else name="Name54">
              <dgm:alg type="lin">
                <dgm:param type="horzAlign" val="r"/>
              </dgm:alg>
            </dgm:else>
          </dgm:choose>
          <dgm:shape xmlns:r="http://schemas.openxmlformats.org/officeDocument/2006/relationships" type="rect" r:blip="" hideGeom="1">
            <dgm:adjLst/>
          </dgm:shape>
          <dgm:constrLst>
            <dgm:constr type="userW" for="ch" forName="text_4" refType="w"/>
            <dgm:constr type="h" for="ch" forName="text_4" refType="h"/>
          </dgm:constrLst>
          <dgm:presOf/>
          <dgm:layoutNode name="text_4" styleLbl="revTx">
            <dgm:varLst>
              <dgm:bulletEnabled val="1"/>
            </dgm:varLst>
            <dgm:choose name="Name55">
              <dgm:if name="Name56" func="var" arg="dir" op="equ" val="norm">
                <dgm:alg type="tx">
                  <dgm:param type="parTxLTRAlign" val="l"/>
                  <dgm:param type="shpTxLTRAlignCh" val="l"/>
                  <dgm:param type="parTxRTLAlign" val="r"/>
                  <dgm:param type="shpTxRTLAlignCh" val="r"/>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userW"/>
              <dgm:constr type="w" refType="userW" fact="0.1"/>
              <dgm:constr type="lMarg" refType="primFontSz" fact="0.3"/>
              <dgm:constr type="rMarg" refType="primFontSz" fact="0.3"/>
              <dgm:constr type="tMarg"/>
              <dgm:constr type="bMarg"/>
            </dgm:constrLst>
            <dgm:ruleLst>
              <dgm:rule type="w" val="NaN" fact="1" max="NaN"/>
              <dgm:rule type="primFontSz" val="5" fact="NaN" max="NaN"/>
            </dgm:ruleLst>
          </dgm:layoutNode>
        </dgm:layoutNode>
      </dgm:forEach>
      <dgm:forEach name="Name58" axis="ch" ptType="sibTrans" hideLastTrans="0" st="5" cnt="1">
        <dgm:layoutNode name="picture_5">
          <dgm:alg type="sp"/>
          <dgm:shape xmlns:r="http://schemas.openxmlformats.org/officeDocument/2006/relationships" r:blip="">
            <dgm:adjLst/>
          </dgm:shape>
          <dgm:presOf/>
          <dgm:constrLst/>
          <dgm:forEach name="Name59" ref="pictureRepeat"/>
        </dgm:layoutNode>
      </dgm:forEach>
      <dgm:forEach name="Name60" axis="ch" ptType="node" st="5" cnt="1">
        <dgm:layoutNode name="line_5" styleLbl="parChTrans1D1">
          <dgm:alg type="sp"/>
          <dgm:shape xmlns:r="http://schemas.openxmlformats.org/officeDocument/2006/relationships" type="line" r:blip="" zOrderOff="-100">
            <dgm:adjLst/>
          </dgm:shape>
          <dgm:presOf/>
        </dgm:layoutNode>
        <dgm:layoutNode name="textparent_5">
          <dgm:choose name="Name61">
            <dgm:if name="Name62" func="var" arg="dir" op="equ" val="norm">
              <dgm:alg type="lin">
                <dgm:param type="horzAlign" val="l"/>
              </dgm:alg>
            </dgm:if>
            <dgm:else name="Name63">
              <dgm:alg type="lin">
                <dgm:param type="horzAlign" val="r"/>
              </dgm:alg>
            </dgm:else>
          </dgm:choose>
          <dgm:shape xmlns:r="http://schemas.openxmlformats.org/officeDocument/2006/relationships" type="rect" r:blip="" hideGeom="1">
            <dgm:adjLst/>
          </dgm:shape>
          <dgm:constrLst>
            <dgm:constr type="userW" for="ch" forName="text_5" refType="w"/>
            <dgm:constr type="h" for="ch" forName="text_5" refType="h"/>
          </dgm:constrLst>
          <dgm:presOf/>
          <dgm:layoutNode name="text_5" styleLbl="revTx">
            <dgm:varLst>
              <dgm:bulletEnabled val="1"/>
            </dgm:varLst>
            <dgm:choose name="Name64">
              <dgm:if name="Name65" func="var" arg="dir" op="equ" val="norm">
                <dgm:alg type="tx">
                  <dgm:param type="parTxLTRAlign" val="l"/>
                  <dgm:param type="shpTxLTRAlignCh" val="l"/>
                  <dgm:param type="parTxRTLAlign" val="r"/>
                  <dgm:param type="shpTxRTLAlignCh" val="r"/>
                </dgm:alg>
              </dgm:if>
              <dgm:else name="Name66">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userW"/>
              <dgm:constr type="w" refType="userW" fact="0.1"/>
              <dgm:constr type="lMarg" refType="primFontSz" fact="0.3"/>
              <dgm:constr type="rMarg" refType="primFontSz" fact="0.3"/>
              <dgm:constr type="tMarg"/>
              <dgm:constr type="bMarg"/>
            </dgm:constrLst>
            <dgm:ruleLst>
              <dgm:rule type="w" val="NaN" fact="1" max="NaN"/>
              <dgm:rule type="primFontSz" val="5" fact="NaN" max="NaN"/>
            </dgm:ruleLst>
          </dgm:layoutNode>
        </dgm:layoutNode>
      </dgm:forEach>
      <dgm:forEach name="Name67" axis="ch" ptType="sibTrans" hideLastTrans="0" st="6" cnt="1">
        <dgm:layoutNode name="picture_6">
          <dgm:alg type="sp"/>
          <dgm:shape xmlns:r="http://schemas.openxmlformats.org/officeDocument/2006/relationships" r:blip="">
            <dgm:adjLst/>
          </dgm:shape>
          <dgm:presOf/>
          <dgm:constrLst/>
          <dgm:forEach name="Name68" ref="pictureRepeat"/>
        </dgm:layoutNode>
      </dgm:forEach>
      <dgm:forEach name="Name69" axis="ch" ptType="node" st="6" cnt="1">
        <dgm:layoutNode name="line_6" styleLbl="parChTrans1D1">
          <dgm:alg type="sp"/>
          <dgm:shape xmlns:r="http://schemas.openxmlformats.org/officeDocument/2006/relationships" type="line" r:blip="" zOrderOff="-100">
            <dgm:adjLst/>
          </dgm:shape>
          <dgm:presOf/>
        </dgm:layoutNode>
        <dgm:layoutNode name="textparent_6">
          <dgm:choose name="Name70">
            <dgm:if name="Name71" func="var" arg="dir" op="equ" val="norm">
              <dgm:alg type="lin">
                <dgm:param type="horzAlign" val="l"/>
              </dgm:alg>
            </dgm:if>
            <dgm:else name="Name72">
              <dgm:alg type="lin">
                <dgm:param type="horzAlign" val="r"/>
              </dgm:alg>
            </dgm:else>
          </dgm:choose>
          <dgm:shape xmlns:r="http://schemas.openxmlformats.org/officeDocument/2006/relationships" type="rect" r:blip="" hideGeom="1">
            <dgm:adjLst/>
          </dgm:shape>
          <dgm:constrLst>
            <dgm:constr type="userW" for="ch" forName="text_6" refType="w"/>
            <dgm:constr type="h" for="ch" forName="text_6" refType="h"/>
          </dgm:constrLst>
          <dgm:presOf/>
          <dgm:layoutNode name="text_6" styleLbl="revTx">
            <dgm:varLst>
              <dgm:bulletEnabled val="1"/>
            </dgm:varLst>
            <dgm:choose name="Name73">
              <dgm:if name="Name74" func="var" arg="dir" op="equ" val="norm">
                <dgm:alg type="tx">
                  <dgm:param type="parTxLTRAlign" val="l"/>
                  <dgm:param type="shpTxLTRAlignCh" val="l"/>
                  <dgm:param type="parTxRTLAlign" val="r"/>
                  <dgm:param type="shpTxRTLAlignCh" val="r"/>
                </dgm:alg>
              </dgm:if>
              <dgm:else name="Name75">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userW"/>
              <dgm:constr type="w" refType="userW" fact="0.1"/>
              <dgm:constr type="lMarg" refType="primFontSz" fact="0.3"/>
              <dgm:constr type="rMarg" refType="primFontSz" fact="0.3"/>
              <dgm:constr type="tMarg"/>
              <dgm:constr type="bMarg"/>
            </dgm:constrLst>
            <dgm:ruleLst>
              <dgm:rule type="w" val="NaN" fact="1" max="NaN"/>
              <dgm:rule type="primFontSz" val="5" fact="NaN" max="NaN"/>
            </dgm:ruleLst>
          </dgm:layoutNode>
        </dgm:layoutNode>
      </dgm:forEach>
      <dgm:forEach name="Name76" axis="ch" ptType="sibTrans" hideLastTrans="0" st="7" cnt="1">
        <dgm:layoutNode name="picture_7">
          <dgm:alg type="sp"/>
          <dgm:shape xmlns:r="http://schemas.openxmlformats.org/officeDocument/2006/relationships" r:blip="">
            <dgm:adjLst/>
          </dgm:shape>
          <dgm:presOf/>
          <dgm:constrLst/>
          <dgm:forEach name="Name77" ref="pictureRepeat"/>
        </dgm:layoutNode>
      </dgm:forEach>
      <dgm:forEach name="Name78" axis="ch" ptType="node" st="7" cnt="1">
        <dgm:layoutNode name="line_7" styleLbl="parChTrans1D1">
          <dgm:alg type="sp"/>
          <dgm:shape xmlns:r="http://schemas.openxmlformats.org/officeDocument/2006/relationships" type="line" r:blip="" zOrderOff="-100">
            <dgm:adjLst/>
          </dgm:shape>
          <dgm:presOf/>
        </dgm:layoutNode>
        <dgm:layoutNode name="textparent_7">
          <dgm:choose name="Name79">
            <dgm:if name="Name80" func="var" arg="dir" op="equ" val="norm">
              <dgm:alg type="lin">
                <dgm:param type="horzAlign" val="l"/>
              </dgm:alg>
            </dgm:if>
            <dgm:else name="Name81">
              <dgm:alg type="lin">
                <dgm:param type="horzAlign" val="r"/>
              </dgm:alg>
            </dgm:else>
          </dgm:choose>
          <dgm:shape xmlns:r="http://schemas.openxmlformats.org/officeDocument/2006/relationships" type="rect" r:blip="" hideGeom="1">
            <dgm:adjLst/>
          </dgm:shape>
          <dgm:constrLst>
            <dgm:constr type="userW" for="ch" forName="text_7" refType="w"/>
            <dgm:constr type="h" for="ch" forName="text_7" refType="h"/>
          </dgm:constrLst>
          <dgm:presOf/>
          <dgm:layoutNode name="text_7" styleLbl="revTx">
            <dgm:varLst>
              <dgm:bulletEnabled val="1"/>
            </dgm:varLst>
            <dgm:choose name="Name82">
              <dgm:if name="Name83" func="var" arg="dir" op="equ" val="norm">
                <dgm:alg type="tx">
                  <dgm:param type="parTxLTRAlign" val="l"/>
                  <dgm:param type="shpTxLTRAlignCh" val="l"/>
                  <dgm:param type="parTxRTLAlign" val="r"/>
                  <dgm:param type="shpTxRTLAlignCh" val="r"/>
                </dgm:alg>
              </dgm:if>
              <dgm:else name="Name84">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userW"/>
              <dgm:constr type="w" refType="userW" fact="0.1"/>
              <dgm:constr type="lMarg" refType="primFontSz" fact="0.3"/>
              <dgm:constr type="rMarg" refType="primFontSz" fact="0.3"/>
              <dgm:constr type="tMarg"/>
              <dgm:constr type="bMarg"/>
            </dgm:constrLst>
            <dgm:ruleLst>
              <dgm:rule type="w" val="NaN" fact="1" max="NaN"/>
              <dgm:rule type="primFontSz" val="5" fact="NaN" max="NaN"/>
            </dgm:ruleLst>
          </dgm:layoutNode>
        </dgm:layoutNode>
      </dgm:forEach>
    </dgm:layoutNode>
  </dgm:layoutNode>
</dgm:layoutDef>
</file>

<file path=ppt/diagrams/layout2.xml><?xml version="1.0" encoding="utf-8"?>
<dgm:layoutDef xmlns:dgm="http://schemas.openxmlformats.org/drawingml/2006/diagram" xmlns:a="http://schemas.openxmlformats.org/drawingml/2006/main" uniqueId="urn:microsoft.com/office/officeart/2009/layout/CirclePictureHierarchy">
  <dgm:title val=""/>
  <dgm:desc val=""/>
  <dgm:catLst>
    <dgm:cat type="hierarchy" pri="1750"/>
    <dgm:cat type="picture" pri="23000"/>
    <dgm:cat type="pictureconvert" pri="2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5"/>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h" for="ch" forName="image" refType="h" fact="0.8"/>
              <dgm:constr type="w" for="ch" forName="image" refType="h" refFor="ch" refForName="image"/>
              <dgm:constr type="t" for="ch" forName="image" refType="h" fact="0.1"/>
              <dgm:constr type="l" for="ch" forName="image"/>
              <dgm:constr type="w" for="ch" forName="text" refType="w" fact="0.6"/>
              <dgm:constr type="h" for="ch" forName="text" refType="h" fact="0.8"/>
              <dgm:constr type="t" for="ch" forName="text" refType="w" fact="0.04"/>
              <dgm:constr type="l" for="ch" forName="text" refType="w" fact="0.4"/>
            </dgm:constrLst>
            <dgm:ruleLst/>
            <dgm:layoutNode name="image" styleLbl="node0">
              <dgm:alg type="sp"/>
              <dgm:shape xmlns:r="http://schemas.openxmlformats.org/officeDocument/2006/relationships" type="ellipse" r:blip="" blipPhldr="1">
                <dgm:adjLst/>
              </dgm:shape>
              <dgm:presOf/>
              <dgm:constrLst/>
              <dgm:ruleLst/>
            </dgm:layoutNode>
            <dgm:layoutNode name="text" styleLbl="revTx">
              <dgm:varLst>
                <dgm:chPref val="3"/>
              </dgm:varLst>
              <dgm:alg type="tx">
                <dgm:param type="parTxLTRAlign" val="l"/>
                <dgm:param type="parTxRTLAlign" val="r"/>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image"/>
                    <dgm:param type="dstNode" val="image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h" for="ch" forName="image2" refType="h" fact="0.8"/>
                      <dgm:constr type="w" for="ch" forName="image2" refType="h" refFor="ch" refForName="image2"/>
                      <dgm:constr type="t" for="ch" forName="image2" refType="h" fact="0.1"/>
                      <dgm:constr type="l" for="ch" forName="image2"/>
                      <dgm:constr type="w" for="ch" forName="text2" refType="w" fact="0.6"/>
                      <dgm:constr type="h" for="ch" forName="text2" refType="h" fact="0.8"/>
                      <dgm:constr type="t" for="ch" forName="text2" refType="w" fact="0.04"/>
                      <dgm:constr type="l" for="ch" forName="text2" refType="w" fact="0.4"/>
                    </dgm:constrLst>
                    <dgm:ruleLst/>
                    <dgm:layoutNode name="image2">
                      <dgm:alg type="sp"/>
                      <dgm:shape xmlns:r="http://schemas.openxmlformats.org/officeDocument/2006/relationships" type="ellipse" r:blip="" blipPhldr="1">
                        <dgm:adjLst/>
                      </dgm:shape>
                      <dgm:presOf/>
                      <dgm:constrLst/>
                      <dgm:ruleLst/>
                    </dgm:layoutNode>
                    <dgm:layoutNode name="text2" styleLbl="revTx">
                      <dgm:varLst>
                        <dgm:chPref val="3"/>
                      </dgm:varLst>
                      <dgm:alg type="tx">
                        <dgm:param type="parTxLTRAlign" val="l"/>
                        <dgm:param type="parTxRTLAlign" val="r"/>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image2"/>
                            <dgm:param type="dstNode" val="image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h" for="ch" forName="image3" refType="h" fact="0.8"/>
                              <dgm:constr type="w" for="ch" forName="image3" refType="h" refFor="ch" refForName="image3"/>
                              <dgm:constr type="t" for="ch" forName="image3" refType="h" fact="0.1"/>
                              <dgm:constr type="l" for="ch" forName="image3"/>
                              <dgm:constr type="w" for="ch" forName="text3" refType="w" fact="0.6"/>
                              <dgm:constr type="h" for="ch" forName="text3" refType="h" fact="0.8"/>
                              <dgm:constr type="t" for="ch" forName="text3" refType="w" fact="0.04"/>
                              <dgm:constr type="l" for="ch" forName="text3" refType="w" fact="0.4"/>
                            </dgm:constrLst>
                            <dgm:ruleLst/>
                            <dgm:layoutNode name="image3">
                              <dgm:alg type="sp"/>
                              <dgm:shape xmlns:r="http://schemas.openxmlformats.org/officeDocument/2006/relationships" type="ellipse" r:blip="" blipPhldr="1">
                                <dgm:adjLst/>
                              </dgm:shape>
                              <dgm:presOf/>
                              <dgm:constrLst/>
                              <dgm:ruleLst/>
                            </dgm:layoutNode>
                            <dgm:layoutNode name="text3" styleLbl="revTx">
                              <dgm:varLst>
                                <dgm:chPref val="3"/>
                              </dgm:varLst>
                              <dgm:alg type="tx">
                                <dgm:param type="parTxLTRAlign" val="l"/>
                                <dgm:param type="parTxRTLAlign" val="r"/>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image3"/>
                                        <dgm:param type="dstNode" val="image4"/>
                                      </dgm:alg>
                                    </dgm:if>
                                    <dgm:else name="Name26">
                                      <dgm:alg type="conn">
                                        <dgm:param type="dim" val="1D"/>
                                        <dgm:param type="endSty" val="noArr"/>
                                        <dgm:param type="connRout" val="bend"/>
                                        <dgm:param type="bendPt" val="end"/>
                                        <dgm:param type="begPts" val="bCtr"/>
                                        <dgm:param type="endPts" val="tCtr"/>
                                        <dgm:param type="srcNode" val="image4"/>
                                        <dgm:param type="dstNode" val="image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h" for="ch" forName="image4" refType="h" fact="0.8"/>
                                      <dgm:constr type="w" for="ch" forName="image4" refType="h" refFor="ch" refForName="image4"/>
                                      <dgm:constr type="t" for="ch" forName="image4" refType="h" fact="0.1"/>
                                      <dgm:constr type="l" for="ch" forName="image4"/>
                                      <dgm:constr type="w" for="ch" forName="text4" refType="w" fact="0.6"/>
                                      <dgm:constr type="h" for="ch" forName="text4" refType="h" fact="0.8"/>
                                      <dgm:constr type="t" for="ch" forName="text4" refType="w" fact="0.04"/>
                                      <dgm:constr type="l" for="ch" forName="text4" refType="w" fact="0.4"/>
                                    </dgm:constrLst>
                                    <dgm:ruleLst/>
                                    <dgm:layoutNode name="image4">
                                      <dgm:alg type="sp"/>
                                      <dgm:shape xmlns:r="http://schemas.openxmlformats.org/officeDocument/2006/relationships" type="ellipse" r:blip="" blipPhldr="1">
                                        <dgm:adjLst/>
                                      </dgm:shape>
                                      <dgm:presOf/>
                                      <dgm:constrLst/>
                                      <dgm:ruleLst/>
                                    </dgm:layoutNode>
                                    <dgm:layoutNode name="text4" styleLbl="revTx">
                                      <dgm:varLst>
                                        <dgm:chPref val="3"/>
                                      </dgm:varLst>
                                      <dgm:alg type="tx">
                                        <dgm:param type="parTxLTRAlign" val="l"/>
                                        <dgm:param type="parTxRTLAlign" val="r"/>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446534" y="3085765"/>
            <a:ext cx="11262866"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581191" y="1020431"/>
            <a:ext cx="10993549" cy="1475013"/>
          </a:xfrm>
          <a:effectLst/>
        </p:spPr>
        <p:txBody>
          <a:bodyPr anchor="b">
            <a:normAutofit/>
          </a:bodyPr>
          <a:lstStyle>
            <a:lvl1pPr>
              <a:defRPr sz="3600">
                <a:solidFill>
                  <a:schemeClr val="accent1"/>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581194" y="2495445"/>
            <a:ext cx="10993546" cy="590321"/>
          </a:xfrm>
        </p:spPr>
        <p:txBody>
          <a:bodyPr anchor="t">
            <a:normAutofit/>
          </a:bodyPr>
          <a:lstStyle>
            <a:lvl1pPr marL="0" indent="0" algn="l">
              <a:buNone/>
              <a:defRPr sz="1600" cap="all">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editar el estilo de subtítulo del patrón</a:t>
            </a:r>
            <a:endParaRPr lang="en-US" dirty="0"/>
          </a:p>
        </p:txBody>
      </p:sp>
      <p:sp>
        <p:nvSpPr>
          <p:cNvPr id="4" name="Date Placeholder 3"/>
          <p:cNvSpPr>
            <a:spLocks noGrp="1"/>
          </p:cNvSpPr>
          <p:nvPr>
            <p:ph type="dt" sz="half" idx="10"/>
          </p:nvPr>
        </p:nvSpPr>
        <p:spPr>
          <a:xfrm>
            <a:off x="7605951" y="5956137"/>
            <a:ext cx="2844800" cy="365125"/>
          </a:xfrm>
        </p:spPr>
        <p:txBody>
          <a:bodyPr/>
          <a:lstStyle>
            <a:lvl1pPr>
              <a:defRPr>
                <a:solidFill>
                  <a:schemeClr val="accent1">
                    <a:lumMod val="75000"/>
                    <a:lumOff val="25000"/>
                  </a:schemeClr>
                </a:solidFill>
              </a:defRPr>
            </a:lvl1pPr>
          </a:lstStyle>
          <a:p>
            <a:fld id="{B61BEF0D-F0BB-DE4B-95CE-6DB70DBA9567}" type="datetimeFigureOut">
              <a:rPr lang="en-US" dirty="0"/>
              <a:pPr/>
              <a:t>8/29/2018</a:t>
            </a:fld>
            <a:endParaRPr lang="en-US" dirty="0"/>
          </a:p>
        </p:txBody>
      </p:sp>
      <p:sp>
        <p:nvSpPr>
          <p:cNvPr id="5" name="Footer Placeholder 4"/>
          <p:cNvSpPr>
            <a:spLocks noGrp="1"/>
          </p:cNvSpPr>
          <p:nvPr>
            <p:ph type="ftr" sz="quarter" idx="11"/>
          </p:nvPr>
        </p:nvSpPr>
        <p:spPr>
          <a:xfrm>
            <a:off x="581192" y="5951811"/>
            <a:ext cx="6917210" cy="365125"/>
          </a:xfrm>
        </p:spPr>
        <p:txBody>
          <a:bodyPr/>
          <a:lstStyle>
            <a:lvl1pPr>
              <a:defRPr>
                <a:solidFill>
                  <a:schemeClr val="accent1">
                    <a:lumMod val="75000"/>
                    <a:lumOff val="25000"/>
                  </a:schemeClr>
                </a:solidFill>
              </a:defRPr>
            </a:lvl1pPr>
          </a:lstStyle>
          <a:p>
            <a:endParaRPr lang="en-US" dirty="0"/>
          </a:p>
        </p:txBody>
      </p:sp>
      <p:sp>
        <p:nvSpPr>
          <p:cNvPr id="6" name="Slide Number Placeholder 5"/>
          <p:cNvSpPr>
            <a:spLocks noGrp="1"/>
          </p:cNvSpPr>
          <p:nvPr>
            <p:ph type="sldNum" sz="quarter" idx="12"/>
          </p:nvPr>
        </p:nvSpPr>
        <p:spPr>
          <a:xfrm>
            <a:off x="10558300" y="5956137"/>
            <a:ext cx="1016440" cy="365125"/>
          </a:xfrm>
        </p:spPr>
        <p:txBody>
          <a:bodyPr/>
          <a:lstStyle>
            <a:lvl1pPr>
              <a:defRPr>
                <a:solidFill>
                  <a:schemeClr val="accent1">
                    <a:lumMod val="75000"/>
                    <a:lumOff val="25000"/>
                  </a:schemeClr>
                </a:solidFill>
              </a:defRPr>
            </a:lvl1pPr>
          </a:lstStyle>
          <a:p>
            <a:fld id="{D57F1E4F-1CFF-5643-939E-217C01CDF565}" type="slidenum">
              <a:rPr lang="en-US" dirty="0"/>
              <a:pPr/>
              <a:t>‹Nº›</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8" name="Rectangle 7"/>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9" name="Title 1"/>
          <p:cNvSpPr>
            <a:spLocks noGrp="1"/>
          </p:cNvSpPr>
          <p:nvPr>
            <p:ph type="title"/>
          </p:nvPr>
        </p:nvSpPr>
        <p:spPr>
          <a:xfrm>
            <a:off x="581192" y="702156"/>
            <a:ext cx="11029616" cy="1013800"/>
          </a:xfrm>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8/29/2018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7" name="Rectangle 6"/>
          <p:cNvSpPr>
            <a:spLocks noChangeAspect="1"/>
          </p:cNvSpPr>
          <p:nvPr/>
        </p:nvSpPr>
        <p:spPr>
          <a:xfrm>
            <a:off x="8839201" y="599725"/>
            <a:ext cx="2906817" cy="58169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839201" y="675726"/>
            <a:ext cx="2004164" cy="5183073"/>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774923" y="675726"/>
            <a:ext cx="7896279" cy="5183073"/>
          </a:xfrm>
        </p:spPr>
        <p:txBody>
          <a:bodyPr vert="eaVert" ancho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a:xfrm>
            <a:off x="8993673" y="5956137"/>
            <a:ext cx="1328141" cy="365125"/>
          </a:xfrm>
        </p:spPr>
        <p:txBody>
          <a:bodyPr/>
          <a:lstStyle>
            <a:lvl1pPr>
              <a:defRPr>
                <a:solidFill>
                  <a:schemeClr val="accent1">
                    <a:lumMod val="75000"/>
                    <a:lumOff val="25000"/>
                  </a:schemeClr>
                </a:solidFill>
              </a:defRPr>
            </a:lvl1pPr>
          </a:lstStyle>
          <a:p>
            <a:fld id="{B61BEF0D-F0BB-DE4B-95CE-6DB70DBA9567}" type="datetimeFigureOut">
              <a:rPr lang="en-US" dirty="0"/>
              <a:pPr/>
              <a:t>8/29/2018</a:t>
            </a:fld>
            <a:endParaRPr lang="en-US" dirty="0"/>
          </a:p>
        </p:txBody>
      </p:sp>
      <p:sp>
        <p:nvSpPr>
          <p:cNvPr id="5" name="Footer Placeholder 4"/>
          <p:cNvSpPr>
            <a:spLocks noGrp="1"/>
          </p:cNvSpPr>
          <p:nvPr>
            <p:ph type="ftr" sz="quarter" idx="11"/>
          </p:nvPr>
        </p:nvSpPr>
        <p:spPr>
          <a:xfrm>
            <a:off x="774923" y="5951811"/>
            <a:ext cx="7896279" cy="365125"/>
          </a:xfrm>
        </p:spPr>
        <p:txBody>
          <a:bodyPr/>
          <a:lstStyle/>
          <a:p>
            <a:endParaRPr lang="en-US" dirty="0"/>
          </a:p>
        </p:txBody>
      </p:sp>
      <p:sp>
        <p:nvSpPr>
          <p:cNvPr id="6" name="Slide Number Placeholder 5"/>
          <p:cNvSpPr>
            <a:spLocks noGrp="1"/>
          </p:cNvSpPr>
          <p:nvPr>
            <p:ph type="sldNum" sz="quarter" idx="12"/>
          </p:nvPr>
        </p:nvSpPr>
        <p:spPr>
          <a:xfrm>
            <a:off x="10446615" y="5956137"/>
            <a:ext cx="1164195" cy="365125"/>
          </a:xfrm>
        </p:spPr>
        <p:txBody>
          <a:bodyPr/>
          <a:lstStyle>
            <a:lvl1pPr>
              <a:defRPr>
                <a:solidFill>
                  <a:schemeClr val="accent1">
                    <a:lumMod val="75000"/>
                    <a:lumOff val="25000"/>
                  </a:schemeClr>
                </a:solidFill>
              </a:defRPr>
            </a:lvl1pPr>
          </a:lstStyle>
          <a:p>
            <a:fld id="{D57F1E4F-1CFF-5643-939E-217C01CDF565}" type="slidenum">
              <a:rPr lang="en-US" dirty="0"/>
              <a:pPr/>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7" name="Rectangle 6"/>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702156"/>
            <a:ext cx="11029616" cy="1013800"/>
          </a:xfrm>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581192" y="2180496"/>
            <a:ext cx="11029615" cy="3678303"/>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8/29/2018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558300" y="5956137"/>
            <a:ext cx="1052508"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8" name="Rectangle 7"/>
          <p:cNvSpPr>
            <a:spLocks noChangeAspect="1"/>
          </p:cNvSpPr>
          <p:nvPr/>
        </p:nvSpPr>
        <p:spPr>
          <a:xfrm>
            <a:off x="447817" y="5141974"/>
            <a:ext cx="11290860"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3043910"/>
            <a:ext cx="11029615" cy="1497507"/>
          </a:xfrm>
        </p:spPr>
        <p:txBody>
          <a:bodyPr anchor="b">
            <a:normAutofit/>
          </a:bodyPr>
          <a:lstStyle>
            <a:lvl1pPr algn="l">
              <a:defRPr sz="3600" b="0" cap="all">
                <a:solidFill>
                  <a:schemeClr val="accent1"/>
                </a:solidFill>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581192" y="4541417"/>
            <a:ext cx="11029615" cy="600556"/>
          </a:xfrm>
        </p:spPr>
        <p:txBody>
          <a:bodyPr anchor="t">
            <a:normAutofit/>
          </a:bodyPr>
          <a:lstStyle>
            <a:lvl1pPr marL="0" indent="0" algn="l">
              <a:buNone/>
              <a:defRPr sz="1800" cap="all">
                <a:solidFill>
                  <a:schemeClr val="accent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lvl1pPr>
              <a:defRPr>
                <a:solidFill>
                  <a:schemeClr val="accent1">
                    <a:lumMod val="75000"/>
                    <a:lumOff val="25000"/>
                  </a:schemeClr>
                </a:solidFill>
              </a:defRPr>
            </a:lvl1pPr>
          </a:lstStyle>
          <a:p>
            <a:fld id="{B61BEF0D-F0BB-DE4B-95CE-6DB70DBA9567}" type="datetimeFigureOut">
              <a:rPr lang="en-US" dirty="0"/>
              <a:pPr/>
              <a:t>8/29/2018</a:t>
            </a:fld>
            <a:endParaRPr lang="en-US" dirty="0"/>
          </a:p>
        </p:txBody>
      </p:sp>
      <p:sp>
        <p:nvSpPr>
          <p:cNvPr id="5" name="Footer Placeholder 4"/>
          <p:cNvSpPr>
            <a:spLocks noGrp="1"/>
          </p:cNvSpPr>
          <p:nvPr>
            <p:ph type="ftr" sz="quarter" idx="11"/>
          </p:nvPr>
        </p:nvSpPr>
        <p:spPr/>
        <p:txBody>
          <a:bodyPr/>
          <a:lstStyle>
            <a:lvl1pPr>
              <a:defRPr>
                <a:solidFill>
                  <a:schemeClr val="accent1">
                    <a:lumMod val="75000"/>
                    <a:lumOff val="25000"/>
                  </a:schemeClr>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accent1">
                    <a:lumMod val="75000"/>
                    <a:lumOff val="25000"/>
                  </a:schemeClr>
                </a:solidFill>
              </a:defRPr>
            </a:lvl1pPr>
          </a:lstStyle>
          <a:p>
            <a:fld id="{D57F1E4F-1CFF-5643-939E-217C01CDF565}" type="slidenum">
              <a:rPr lang="en-US" dirty="0"/>
              <a:pPr/>
              <a:t>‹Nº›</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Rectangle 7"/>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729658"/>
            <a:ext cx="11029616" cy="988332"/>
          </a:xfrm>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581193" y="2228003"/>
            <a:ext cx="5422390" cy="3633047"/>
          </a:xfrm>
        </p:spPr>
        <p:txBody>
          <a:bodyPr>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188417" y="2228003"/>
            <a:ext cx="5422392" cy="3633047"/>
          </a:xfrm>
        </p:spPr>
        <p:txBody>
          <a:bodyPr>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8/29/2018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1" name="Rectangle 10"/>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2" name="Title 1"/>
          <p:cNvSpPr>
            <a:spLocks noGrp="1"/>
          </p:cNvSpPr>
          <p:nvPr>
            <p:ph type="title"/>
          </p:nvPr>
        </p:nvSpPr>
        <p:spPr>
          <a:xfrm>
            <a:off x="581193" y="729658"/>
            <a:ext cx="11029616" cy="988332"/>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87219" y="2250892"/>
            <a:ext cx="5087075" cy="536005"/>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4" name="Content Placeholder 3"/>
          <p:cNvSpPr>
            <a:spLocks noGrp="1"/>
          </p:cNvSpPr>
          <p:nvPr>
            <p:ph sz="half" idx="2"/>
          </p:nvPr>
        </p:nvSpPr>
        <p:spPr>
          <a:xfrm>
            <a:off x="581194" y="2926052"/>
            <a:ext cx="5393100" cy="2934999"/>
          </a:xfrm>
        </p:spPr>
        <p:txBody>
          <a:bodyPr anchor="t">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523735" y="2250892"/>
            <a:ext cx="5087073" cy="553373"/>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6" name="Content Placeholder 5"/>
          <p:cNvSpPr>
            <a:spLocks noGrp="1"/>
          </p:cNvSpPr>
          <p:nvPr>
            <p:ph sz="quarter" idx="4"/>
          </p:nvPr>
        </p:nvSpPr>
        <p:spPr>
          <a:xfrm>
            <a:off x="6217709" y="2926052"/>
            <a:ext cx="5393100" cy="2934999"/>
          </a:xfrm>
        </p:spPr>
        <p:txBody>
          <a:bodyPr anchor="t">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8/29/2018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B61BEF0D-F0BB-DE4B-95CE-6DB70DBA9567}" type="datetimeFigureOut">
              <a:rPr lang="en-US" dirty="0"/>
              <a:pPr/>
              <a:t>8/29/2018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‹Nº›</a:t>
            </a:fld>
            <a:endParaRPr lang="en-US" dirty="0"/>
          </a:p>
        </p:txBody>
      </p:sp>
      <p:sp>
        <p:nvSpPr>
          <p:cNvPr id="7" name="Rectangle 6"/>
          <p:cNvSpPr>
            <a:spLocks noChangeAspect="1"/>
          </p:cNvSpPr>
          <p:nvPr/>
        </p:nvSpPr>
        <p:spPr>
          <a:xfrm>
            <a:off x="440683"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8" name="Title 1"/>
          <p:cNvSpPr>
            <a:spLocks noGrp="1"/>
          </p:cNvSpPr>
          <p:nvPr>
            <p:ph type="title"/>
          </p:nvPr>
        </p:nvSpPr>
        <p:spPr>
          <a:xfrm>
            <a:off x="575894" y="729658"/>
            <a:ext cx="11029616" cy="988332"/>
          </a:xfrm>
        </p:spPr>
        <p:txBody>
          <a:bodyPr/>
          <a:lstStyle/>
          <a:p>
            <a:r>
              <a:rPr lang="es-ES" smtClean="0"/>
              <a:t>Haga clic para modificar el estilo de título del patrón</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8/29/2018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9" name="Rectangle 8"/>
          <p:cNvSpPr>
            <a:spLocks noChangeAspect="1"/>
          </p:cNvSpPr>
          <p:nvPr/>
        </p:nvSpPr>
        <p:spPr>
          <a:xfrm>
            <a:off x="447817" y="5141973"/>
            <a:ext cx="11298200" cy="127470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5262296"/>
            <a:ext cx="4909445" cy="689514"/>
          </a:xfrm>
        </p:spPr>
        <p:txBody>
          <a:bodyPr anchor="ctr"/>
          <a:lstStyle>
            <a:lvl1pPr algn="l">
              <a:defRPr sz="2000" b="0">
                <a:solidFill>
                  <a:schemeClr val="accent1">
                    <a:lumMod val="75000"/>
                    <a:lumOff val="25000"/>
                  </a:schemeClr>
                </a:solidFill>
              </a:defRPr>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47816" y="601200"/>
            <a:ext cx="11292840" cy="4204800"/>
          </a:xfrm>
        </p:spPr>
        <p:txBody>
          <a:bodyPr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5740823" y="5262296"/>
            <a:ext cx="5869987" cy="689515"/>
          </a:xfrm>
        </p:spPr>
        <p:txBody>
          <a:bodyPr anchor="ctr">
            <a:normAutofit/>
          </a:bodyPr>
          <a:lstStyle>
            <a:lvl1pPr marL="0" indent="0" algn="r">
              <a:buNone/>
              <a:defRPr sz="1100">
                <a:solidFill>
                  <a:schemeClr val="bg1"/>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5" name="Date Placeholder 4"/>
          <p:cNvSpPr>
            <a:spLocks noGrp="1"/>
          </p:cNvSpPr>
          <p:nvPr>
            <p:ph type="dt" sz="half" idx="10"/>
          </p:nvPr>
        </p:nvSpPr>
        <p:spPr/>
        <p:txBody>
          <a:bodyPr/>
          <a:lstStyle>
            <a:lvl1pPr>
              <a:defRPr>
                <a:solidFill>
                  <a:schemeClr val="accent1">
                    <a:lumMod val="75000"/>
                    <a:lumOff val="25000"/>
                  </a:schemeClr>
                </a:solidFill>
              </a:defRPr>
            </a:lvl1pPr>
          </a:lstStyle>
          <a:p>
            <a:fld id="{B61BEF0D-F0BB-DE4B-95CE-6DB70DBA9567}" type="datetimeFigureOut">
              <a:rPr lang="en-US" dirty="0"/>
              <a:pPr/>
              <a:t>8/29/2018</a:t>
            </a:fld>
            <a:endParaRPr lang="en-US" dirty="0"/>
          </a:p>
        </p:txBody>
      </p:sp>
      <p:sp>
        <p:nvSpPr>
          <p:cNvPr id="6" name="Footer Placeholder 5"/>
          <p:cNvSpPr>
            <a:spLocks noGrp="1"/>
          </p:cNvSpPr>
          <p:nvPr>
            <p:ph type="ftr" sz="quarter" idx="11"/>
          </p:nvPr>
        </p:nvSpPr>
        <p:spPr/>
        <p:txBody>
          <a:bodyPr/>
          <a:lstStyle>
            <a:lvl1pPr>
              <a:defRPr>
                <a:solidFill>
                  <a:schemeClr val="accent1">
                    <a:lumMod val="75000"/>
                    <a:lumOff val="25000"/>
                  </a:schemeClr>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accent1">
                    <a:lumMod val="75000"/>
                    <a:lumOff val="25000"/>
                  </a:schemeClr>
                </a:solidFill>
              </a:defRPr>
            </a:lvl1pPr>
          </a:lstStyle>
          <a:p>
            <a:fld id="{D57F1E4F-1CFF-5643-939E-217C01CDF565}" type="slidenum">
              <a:rPr lang="en-US" dirty="0"/>
              <a:pPr/>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581193" y="4693389"/>
            <a:ext cx="11029616" cy="566738"/>
          </a:xfrm>
        </p:spPr>
        <p:txBody>
          <a:bodyPr anchor="b">
            <a:normAutofit/>
          </a:bodyPr>
          <a:lstStyle>
            <a:lvl1pPr algn="l">
              <a:defRPr sz="2400" b="0">
                <a:solidFill>
                  <a:schemeClr val="accent1"/>
                </a:solidFill>
              </a:defRPr>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447817" y="599725"/>
            <a:ext cx="11290859" cy="3557252"/>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581192" y="5260127"/>
            <a:ext cx="11029617" cy="598671"/>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8/29/2018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2" y="705124"/>
            <a:ext cx="11029616" cy="1189554"/>
          </a:xfrm>
          <a:prstGeom prst="rect">
            <a:avLst/>
          </a:prstGeom>
        </p:spPr>
        <p:txBody>
          <a:bodyPr vert="horz" lIns="91440" tIns="45720" rIns="91440" bIns="45720" rtlCol="0" anchor="b">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581192" y="2336003"/>
            <a:ext cx="11029616" cy="3522794"/>
          </a:xfrm>
          <a:prstGeom prst="rect">
            <a:avLst/>
          </a:prstGeom>
        </p:spPr>
        <p:txBody>
          <a:bodyPr vert="horz" lIns="91440" tIns="45720" rIns="91440" bIns="45720" rtlCol="0" anchor="ctr">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605951" y="5956137"/>
            <a:ext cx="2844799" cy="365125"/>
          </a:xfrm>
          <a:prstGeom prst="rect">
            <a:avLst/>
          </a:prstGeom>
        </p:spPr>
        <p:txBody>
          <a:bodyPr vert="horz" lIns="91440" tIns="45720" rIns="91440" bIns="45720" rtlCol="0" anchor="ctr"/>
          <a:lstStyle>
            <a:lvl1pPr algn="r">
              <a:defRPr sz="900">
                <a:solidFill>
                  <a:schemeClr val="accent2"/>
                </a:solidFill>
              </a:defRPr>
            </a:lvl1pPr>
          </a:lstStyle>
          <a:p>
            <a:fld id="{B61BEF0D-F0BB-DE4B-95CE-6DB70DBA9567}" type="datetimeFigureOut">
              <a:rPr lang="en-US" dirty="0"/>
              <a:pPr/>
              <a:t>8/29/2018</a:t>
            </a:fld>
            <a:endParaRPr lang="en-US" dirty="0"/>
          </a:p>
        </p:txBody>
      </p:sp>
      <p:sp>
        <p:nvSpPr>
          <p:cNvPr id="5" name="Footer Placeholder 4"/>
          <p:cNvSpPr>
            <a:spLocks noGrp="1"/>
          </p:cNvSpPr>
          <p:nvPr>
            <p:ph type="ftr" sz="quarter" idx="3"/>
          </p:nvPr>
        </p:nvSpPr>
        <p:spPr>
          <a:xfrm>
            <a:off x="581192" y="5951811"/>
            <a:ext cx="6917210" cy="365125"/>
          </a:xfrm>
          <a:prstGeom prst="rect">
            <a:avLst/>
          </a:prstGeom>
        </p:spPr>
        <p:txBody>
          <a:bodyPr vert="horz" lIns="91440" tIns="45720" rIns="91440" bIns="45720" rtlCol="0" anchor="ctr"/>
          <a:lstStyle>
            <a:lvl1pPr algn="l">
              <a:defRPr sz="900" cap="all">
                <a:solidFill>
                  <a:schemeClr val="accent2"/>
                </a:solidFill>
              </a:defRPr>
            </a:lvl1pPr>
          </a:lstStyle>
          <a:p>
            <a:endParaRPr lang="en-US" dirty="0"/>
          </a:p>
        </p:txBody>
      </p:sp>
      <p:sp>
        <p:nvSpPr>
          <p:cNvPr id="6" name="Slide Number Placeholder 5"/>
          <p:cNvSpPr>
            <a:spLocks noGrp="1"/>
          </p:cNvSpPr>
          <p:nvPr>
            <p:ph type="sldNum" sz="quarter" idx="4"/>
          </p:nvPr>
        </p:nvSpPr>
        <p:spPr>
          <a:xfrm>
            <a:off x="10558300" y="5956137"/>
            <a:ext cx="1052510" cy="365125"/>
          </a:xfrm>
          <a:prstGeom prst="rect">
            <a:avLst/>
          </a:prstGeom>
        </p:spPr>
        <p:txBody>
          <a:bodyPr vert="horz" lIns="91440" tIns="45720" rIns="91440" bIns="45720" rtlCol="0" anchor="ctr"/>
          <a:lstStyle>
            <a:lvl1pPr algn="r">
              <a:defRPr sz="900">
                <a:solidFill>
                  <a:schemeClr val="accent2"/>
                </a:solidFill>
              </a:defRPr>
            </a:lvl1pPr>
          </a:lstStyle>
          <a:p>
            <a:fld id="{D57F1E4F-1CFF-5643-939E-217C01CDF565}" type="slidenum">
              <a:rPr lang="en-US" dirty="0"/>
              <a:pPr/>
              <a:t>‹Nº›</a:t>
            </a:fld>
            <a:endParaRPr lang="en-US" dirty="0"/>
          </a:p>
        </p:txBody>
      </p:sp>
      <p:sp>
        <p:nvSpPr>
          <p:cNvPr id="9" name="Rectangle 8"/>
          <p:cNvSpPr/>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457200" rtl="0" eaLnBrk="1" latinLnBrk="0" hangingPunct="1">
        <a:spcBef>
          <a:spcPct val="0"/>
        </a:spcBef>
        <a:buNone/>
        <a:defRPr sz="2800" b="0" kern="1200" cap="all">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omments" Target="../comments/comment2.xml"/><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16.jpg"/><Relationship Id="rId1" Type="http://schemas.openxmlformats.org/officeDocument/2006/relationships/slideLayout" Target="../slideLayouts/slideLayout2.xml"/><Relationship Id="rId4" Type="http://schemas.openxmlformats.org/officeDocument/2006/relationships/image" Target="../media/image18.jpg"/></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diagramLayout" Target="../diagrams/layout1.xml"/><Relationship Id="rId7" Type="http://schemas.openxmlformats.org/officeDocument/2006/relationships/image" Target="../media/image4.PNG"/><Relationship Id="rId12" Type="http://schemas.openxmlformats.org/officeDocument/2006/relationships/image" Target="../media/image9.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11" Type="http://schemas.openxmlformats.org/officeDocument/2006/relationships/image" Target="../media/image8.PNG"/><Relationship Id="rId5" Type="http://schemas.openxmlformats.org/officeDocument/2006/relationships/diagramColors" Target="../diagrams/colors1.xml"/><Relationship Id="rId10" Type="http://schemas.openxmlformats.org/officeDocument/2006/relationships/image" Target="../media/image7.PNG"/><Relationship Id="rId4" Type="http://schemas.openxmlformats.org/officeDocument/2006/relationships/diagramQuickStyle" Target="../diagrams/quickStyle1.xml"/><Relationship Id="rId9"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451794" y="580815"/>
            <a:ext cx="11297383" cy="1231064"/>
          </a:xfrm>
        </p:spPr>
        <p:txBody>
          <a:bodyPr>
            <a:normAutofit fontScale="90000"/>
          </a:bodyPr>
          <a:lstStyle/>
          <a:p>
            <a:pPr algn="ctr"/>
            <a:r>
              <a:rPr lang="es-CL" sz="4400" b="1" dirty="0" smtClean="0"/>
              <a:t>Propuestas de mejora </a:t>
            </a:r>
            <a:br>
              <a:rPr lang="es-CL" sz="4400" b="1" dirty="0" smtClean="0"/>
            </a:br>
            <a:r>
              <a:rPr lang="es-CL" sz="4400" b="1" dirty="0" smtClean="0"/>
              <a:t>a la </a:t>
            </a:r>
            <a:r>
              <a:rPr lang="es-CL" sz="4400" b="1" dirty="0" err="1" smtClean="0"/>
              <a:t>lgse</a:t>
            </a:r>
            <a:endParaRPr lang="es-CL" sz="4400" b="1" dirty="0"/>
          </a:p>
        </p:txBody>
      </p:sp>
      <p:sp>
        <p:nvSpPr>
          <p:cNvPr id="3" name="Subtítulo 2"/>
          <p:cNvSpPr>
            <a:spLocks noGrp="1"/>
          </p:cNvSpPr>
          <p:nvPr>
            <p:ph type="subTitle" idx="1"/>
          </p:nvPr>
        </p:nvSpPr>
        <p:spPr>
          <a:xfrm>
            <a:off x="451794" y="2116790"/>
            <a:ext cx="10993546" cy="590321"/>
          </a:xfrm>
        </p:spPr>
        <p:txBody>
          <a:bodyPr>
            <a:noAutofit/>
          </a:bodyPr>
          <a:lstStyle/>
          <a:p>
            <a:pPr algn="r"/>
            <a:r>
              <a:rPr lang="es-CL" sz="1400" b="1" dirty="0" smtClean="0"/>
              <a:t>Arturo le </a:t>
            </a:r>
            <a:r>
              <a:rPr lang="es-CL" sz="1400" b="1" dirty="0" err="1" smtClean="0"/>
              <a:t>blanc</a:t>
            </a:r>
            <a:r>
              <a:rPr lang="es-CL" sz="1400" b="1" dirty="0" smtClean="0"/>
              <a:t> cerda</a:t>
            </a:r>
          </a:p>
          <a:p>
            <a:pPr algn="r"/>
            <a:r>
              <a:rPr lang="es-CL" sz="1400" dirty="0" smtClean="0"/>
              <a:t>Abogado universidad de chile,  </a:t>
            </a:r>
            <a:r>
              <a:rPr lang="es-CL" sz="1400" dirty="0" err="1" smtClean="0"/>
              <a:t>llm</a:t>
            </a:r>
            <a:r>
              <a:rPr lang="es-CL" sz="1400" dirty="0" smtClean="0"/>
              <a:t> </a:t>
            </a:r>
            <a:r>
              <a:rPr lang="es-CL" sz="1400" dirty="0" err="1" smtClean="0"/>
              <a:t>duke</a:t>
            </a:r>
            <a:r>
              <a:rPr lang="es-CL" sz="1400" dirty="0" smtClean="0"/>
              <a:t> </a:t>
            </a:r>
            <a:r>
              <a:rPr lang="es-CL" sz="1400" dirty="0" err="1" smtClean="0"/>
              <a:t>university</a:t>
            </a:r>
            <a:r>
              <a:rPr lang="es-CL" sz="1400" dirty="0" smtClean="0"/>
              <a:t>, MBA ESE </a:t>
            </a:r>
            <a:r>
              <a:rPr lang="es-CL" sz="1400" dirty="0" err="1" smtClean="0"/>
              <a:t>business</a:t>
            </a:r>
            <a:r>
              <a:rPr lang="es-CL" sz="1400" dirty="0" smtClean="0"/>
              <a:t> </a:t>
            </a:r>
            <a:r>
              <a:rPr lang="es-CL" sz="1400" dirty="0" err="1" smtClean="0"/>
              <a:t>school</a:t>
            </a:r>
            <a:r>
              <a:rPr lang="es-CL" sz="1400" dirty="0" smtClean="0"/>
              <a:t>, </a:t>
            </a:r>
          </a:p>
          <a:p>
            <a:pPr algn="r"/>
            <a:r>
              <a:rPr lang="es-CL" sz="1400" dirty="0" smtClean="0"/>
              <a:t>profesor de derecho eléctrico LLM Univ. Católica y LLM </a:t>
            </a:r>
            <a:r>
              <a:rPr lang="es-CL" sz="1400" dirty="0" err="1" smtClean="0"/>
              <a:t>finis</a:t>
            </a:r>
            <a:r>
              <a:rPr lang="es-CL" sz="1400" dirty="0" smtClean="0"/>
              <a:t> </a:t>
            </a:r>
            <a:r>
              <a:rPr lang="es-CL" sz="1400" dirty="0" err="1" smtClean="0"/>
              <a:t>terrae</a:t>
            </a:r>
            <a:endParaRPr lang="es-CL" sz="1400" dirty="0" smtClean="0"/>
          </a:p>
        </p:txBody>
      </p:sp>
      <p:pic>
        <p:nvPicPr>
          <p:cNvPr id="7" name="Imagen 6"/>
          <p:cNvPicPr>
            <a:picLocks noChangeAspect="1"/>
          </p:cNvPicPr>
          <p:nvPr/>
        </p:nvPicPr>
        <p:blipFill>
          <a:blip r:embed="rId2">
            <a:extLst>
              <a:ext uri="{BEBA8EAE-BF5A-486C-A8C5-ECC9F3942E4B}">
                <a14:imgProps xmlns:a14="http://schemas.microsoft.com/office/drawing/2010/main">
                  <a14:imgLayer r:embed="rId3">
                    <a14:imgEffect>
                      <a14:saturation sat="66000"/>
                    </a14:imgEffect>
                  </a14:imgLayer>
                </a14:imgProps>
              </a:ext>
            </a:extLst>
          </a:blip>
          <a:stretch>
            <a:fillRect/>
          </a:stretch>
        </p:blipFill>
        <p:spPr>
          <a:xfrm>
            <a:off x="443084" y="3036499"/>
            <a:ext cx="11297383" cy="3355676"/>
          </a:xfrm>
          <a:prstGeom prst="rect">
            <a:avLst/>
          </a:prstGeom>
        </p:spPr>
      </p:pic>
    </p:spTree>
    <p:extLst>
      <p:ext uri="{BB962C8B-B14F-4D97-AF65-F5344CB8AC3E}">
        <p14:creationId xmlns:p14="http://schemas.microsoft.com/office/powerpoint/2010/main" val="335615664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L" dirty="0" smtClean="0"/>
              <a:t>propuestas</a:t>
            </a:r>
            <a:endParaRPr lang="es-CL" dirty="0"/>
          </a:p>
        </p:txBody>
      </p:sp>
      <p:sp>
        <p:nvSpPr>
          <p:cNvPr id="4" name="Marcador de contenido 3"/>
          <p:cNvSpPr>
            <a:spLocks noGrp="1"/>
          </p:cNvSpPr>
          <p:nvPr>
            <p:ph idx="1"/>
          </p:nvPr>
        </p:nvSpPr>
        <p:spPr>
          <a:xfrm>
            <a:off x="581192" y="2104259"/>
            <a:ext cx="5107576" cy="4065759"/>
          </a:xfrm>
        </p:spPr>
        <p:style>
          <a:lnRef idx="2">
            <a:schemeClr val="accent4"/>
          </a:lnRef>
          <a:fillRef idx="1">
            <a:schemeClr val="lt1"/>
          </a:fillRef>
          <a:effectRef idx="0">
            <a:schemeClr val="accent4"/>
          </a:effectRef>
          <a:fontRef idx="minor">
            <a:schemeClr val="dk1"/>
          </a:fontRef>
        </p:style>
        <p:txBody>
          <a:bodyPr>
            <a:normAutofit/>
          </a:bodyPr>
          <a:lstStyle/>
          <a:p>
            <a:pPr algn="just"/>
            <a:r>
              <a:rPr lang="es-CL" sz="2400" dirty="0" smtClean="0">
                <a:solidFill>
                  <a:srgbClr val="002060"/>
                </a:solidFill>
              </a:rPr>
              <a:t>Mayor </a:t>
            </a:r>
            <a:r>
              <a:rPr lang="es-CL" sz="2400" dirty="0">
                <a:solidFill>
                  <a:srgbClr val="002060"/>
                </a:solidFill>
              </a:rPr>
              <a:t>participación del propietario de las instalaciones</a:t>
            </a:r>
            <a:r>
              <a:rPr lang="es-CL" sz="2400" dirty="0" smtClean="0">
                <a:solidFill>
                  <a:srgbClr val="002060"/>
                </a:solidFill>
              </a:rPr>
              <a:t>.</a:t>
            </a:r>
          </a:p>
          <a:p>
            <a:pPr algn="just"/>
            <a:endParaRPr lang="es-CL" sz="2400" dirty="0" smtClean="0">
              <a:solidFill>
                <a:srgbClr val="002060"/>
              </a:solidFill>
            </a:endParaRPr>
          </a:p>
          <a:p>
            <a:pPr algn="just"/>
            <a:r>
              <a:rPr lang="es-CL" sz="2400" dirty="0" smtClean="0">
                <a:solidFill>
                  <a:srgbClr val="002060"/>
                </a:solidFill>
              </a:rPr>
              <a:t>Delimitar claramente las responsabilidades.</a:t>
            </a:r>
          </a:p>
          <a:p>
            <a:pPr algn="just"/>
            <a:endParaRPr lang="es-CL" sz="2400" dirty="0" smtClean="0">
              <a:solidFill>
                <a:srgbClr val="002060"/>
              </a:solidFill>
            </a:endParaRPr>
          </a:p>
          <a:p>
            <a:pPr algn="just"/>
            <a:r>
              <a:rPr lang="es-CL" sz="2400" dirty="0" smtClean="0">
                <a:solidFill>
                  <a:srgbClr val="002060"/>
                </a:solidFill>
              </a:rPr>
              <a:t>Establecer mecanismos para solucionar controversias.</a:t>
            </a:r>
            <a:endParaRPr lang="es-CL" sz="2400" dirty="0">
              <a:solidFill>
                <a:srgbClr val="002060"/>
              </a:solidFill>
            </a:endParaRPr>
          </a:p>
        </p:txBody>
      </p:sp>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92091" y="2325183"/>
            <a:ext cx="5218717" cy="4049486"/>
          </a:xfrm>
          <a:prstGeom prst="rect">
            <a:avLst/>
          </a:prstGeom>
        </p:spPr>
      </p:pic>
      <p:sp>
        <p:nvSpPr>
          <p:cNvPr id="5" name="Rectángulo 4"/>
          <p:cNvSpPr/>
          <p:nvPr/>
        </p:nvSpPr>
        <p:spPr>
          <a:xfrm>
            <a:off x="6109441" y="5965367"/>
            <a:ext cx="5518785" cy="40930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Tree>
    <p:extLst>
      <p:ext uri="{BB962C8B-B14F-4D97-AF65-F5344CB8AC3E}">
        <p14:creationId xmlns:p14="http://schemas.microsoft.com/office/powerpoint/2010/main" val="23689429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duotone>
              <a:prstClr val="black"/>
              <a:srgbClr val="D9C3A5">
                <a:tint val="50000"/>
                <a:satMod val="180000"/>
              </a:srgbClr>
            </a:duotone>
            <a:extLst>
              <a:ext uri="{28A0092B-C50C-407E-A947-70E740481C1C}">
                <a14:useLocalDpi xmlns:a14="http://schemas.microsoft.com/office/drawing/2010/main" val="0"/>
              </a:ext>
            </a:extLst>
          </a:blip>
          <a:stretch>
            <a:fillRect/>
          </a:stretch>
        </p:blipFill>
        <p:spPr>
          <a:xfrm>
            <a:off x="444137" y="1801662"/>
            <a:ext cx="11305041" cy="4912647"/>
          </a:xfrm>
          <a:prstGeom prst="rect">
            <a:avLst/>
          </a:prstGeom>
        </p:spPr>
      </p:pic>
      <p:sp>
        <p:nvSpPr>
          <p:cNvPr id="6" name="CuadroTexto 5"/>
          <p:cNvSpPr txBox="1"/>
          <p:nvPr/>
        </p:nvSpPr>
        <p:spPr>
          <a:xfrm>
            <a:off x="836022" y="1716748"/>
            <a:ext cx="6807063" cy="707886"/>
          </a:xfrm>
          <a:prstGeom prst="rect">
            <a:avLst/>
          </a:prstGeom>
          <a:noFill/>
        </p:spPr>
        <p:txBody>
          <a:bodyPr wrap="square" rtlCol="0">
            <a:spAutoFit/>
          </a:bodyPr>
          <a:lstStyle/>
          <a:p>
            <a:pPr algn="ctr">
              <a:defRPr/>
            </a:pPr>
            <a:r>
              <a:rPr lang="es-ES_tradnl" altLang="es-CL" sz="4000" dirty="0" smtClean="0"/>
              <a:t>REUTILIZACIÓN DE </a:t>
            </a:r>
            <a:r>
              <a:rPr lang="es-ES_tradnl" altLang="es-CL" sz="4000" dirty="0"/>
              <a:t>ACTIVOS</a:t>
            </a:r>
          </a:p>
        </p:txBody>
      </p:sp>
    </p:spTree>
    <p:extLst>
      <p:ext uri="{BB962C8B-B14F-4D97-AF65-F5344CB8AC3E}">
        <p14:creationId xmlns:p14="http://schemas.microsoft.com/office/powerpoint/2010/main" val="24694379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L" dirty="0" smtClean="0"/>
              <a:t>DESAFÍO</a:t>
            </a:r>
            <a:br>
              <a:rPr lang="es-CL" dirty="0" smtClean="0"/>
            </a:br>
            <a:endParaRPr lang="es-CL" sz="2400" dirty="0"/>
          </a:p>
        </p:txBody>
      </p:sp>
      <p:pic>
        <p:nvPicPr>
          <p:cNvPr id="11" name="Imagen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08141" y="2029095"/>
            <a:ext cx="4018099" cy="4296275"/>
          </a:xfrm>
          <a:prstGeom prst="rect">
            <a:avLst/>
          </a:prstGeom>
        </p:spPr>
      </p:pic>
      <p:sp>
        <p:nvSpPr>
          <p:cNvPr id="12" name="Rectángulo 11"/>
          <p:cNvSpPr/>
          <p:nvPr/>
        </p:nvSpPr>
        <p:spPr>
          <a:xfrm>
            <a:off x="357051" y="6008909"/>
            <a:ext cx="11477897" cy="44413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pic>
        <p:nvPicPr>
          <p:cNvPr id="4" name="Marcador de contenido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48343" y="2029094"/>
            <a:ext cx="3440078" cy="4188823"/>
          </a:xfrm>
        </p:spPr>
      </p:pic>
      <p:pic>
        <p:nvPicPr>
          <p:cNvPr id="3" name="Imagen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790042" y="2029095"/>
            <a:ext cx="4018099" cy="4296275"/>
          </a:xfrm>
          <a:prstGeom prst="rect">
            <a:avLst/>
          </a:prstGeom>
        </p:spPr>
      </p:pic>
      <p:sp>
        <p:nvSpPr>
          <p:cNvPr id="7" name="Rectángulo 6"/>
          <p:cNvSpPr/>
          <p:nvPr/>
        </p:nvSpPr>
        <p:spPr>
          <a:xfrm>
            <a:off x="348343" y="5945071"/>
            <a:ext cx="11477897" cy="44413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Tree>
    <p:extLst>
      <p:ext uri="{BB962C8B-B14F-4D97-AF65-F5344CB8AC3E}">
        <p14:creationId xmlns:p14="http://schemas.microsoft.com/office/powerpoint/2010/main" val="16348512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L" dirty="0" smtClean="0"/>
              <a:t>PROPUESTAS</a:t>
            </a:r>
            <a:endParaRPr lang="es-CL" dirty="0"/>
          </a:p>
        </p:txBody>
      </p:sp>
      <p:sp>
        <p:nvSpPr>
          <p:cNvPr id="3" name="Marcador de contenido 2"/>
          <p:cNvSpPr>
            <a:spLocks noGrp="1"/>
          </p:cNvSpPr>
          <p:nvPr>
            <p:ph idx="1"/>
          </p:nvPr>
        </p:nvSpPr>
        <p:spPr>
          <a:xfrm>
            <a:off x="448574" y="1972820"/>
            <a:ext cx="6944263" cy="4717759"/>
          </a:xfrm>
        </p:spPr>
        <p:style>
          <a:lnRef idx="2">
            <a:schemeClr val="accent4"/>
          </a:lnRef>
          <a:fillRef idx="1">
            <a:schemeClr val="lt1"/>
          </a:fillRef>
          <a:effectRef idx="0">
            <a:schemeClr val="accent4"/>
          </a:effectRef>
          <a:fontRef idx="minor">
            <a:schemeClr val="dk1"/>
          </a:fontRef>
        </p:style>
        <p:txBody>
          <a:bodyPr>
            <a:normAutofit/>
          </a:bodyPr>
          <a:lstStyle/>
          <a:p>
            <a:pPr algn="just"/>
            <a:r>
              <a:rPr lang="es-CL" sz="2400" dirty="0" smtClean="0">
                <a:solidFill>
                  <a:srgbClr val="002060"/>
                </a:solidFill>
              </a:rPr>
              <a:t>Incentivos que promuevan proactividad e iniciativa.</a:t>
            </a:r>
          </a:p>
          <a:p>
            <a:pPr algn="just"/>
            <a:endParaRPr lang="es-CL" sz="2400" dirty="0" smtClean="0">
              <a:solidFill>
                <a:srgbClr val="002060"/>
              </a:solidFill>
            </a:endParaRPr>
          </a:p>
          <a:p>
            <a:pPr algn="just"/>
            <a:r>
              <a:rPr lang="es-CL" sz="2400" dirty="0" smtClean="0">
                <a:solidFill>
                  <a:srgbClr val="002060"/>
                </a:solidFill>
              </a:rPr>
              <a:t>Reconocer el impacto económico.</a:t>
            </a:r>
          </a:p>
          <a:p>
            <a:pPr algn="just"/>
            <a:endParaRPr lang="es-CL" sz="2400" dirty="0">
              <a:solidFill>
                <a:srgbClr val="002060"/>
              </a:solidFill>
            </a:endParaRPr>
          </a:p>
          <a:p>
            <a:pPr algn="just"/>
            <a:r>
              <a:rPr lang="es-CL" sz="2400" dirty="0" smtClean="0">
                <a:solidFill>
                  <a:srgbClr val="002060"/>
                </a:solidFill>
              </a:rPr>
              <a:t>Mayor flexibilidad en figuras del plan de expansión.</a:t>
            </a:r>
            <a:endParaRPr lang="es-CL" sz="2400" dirty="0">
              <a:solidFill>
                <a:srgbClr val="002060"/>
              </a:solidFill>
            </a:endParaRPr>
          </a:p>
        </p:txBody>
      </p:sp>
      <p:pic>
        <p:nvPicPr>
          <p:cNvPr id="4" name="Imagen 3"/>
          <p:cNvPicPr>
            <a:picLocks noChangeAspect="1"/>
          </p:cNvPicPr>
          <p:nvPr/>
        </p:nvPicPr>
        <p:blipFill>
          <a:blip r:embed="rId2"/>
          <a:stretch>
            <a:fillRect/>
          </a:stretch>
        </p:blipFill>
        <p:spPr>
          <a:xfrm>
            <a:off x="9618453" y="1805401"/>
            <a:ext cx="2128572" cy="5052599"/>
          </a:xfrm>
          <a:prstGeom prst="rect">
            <a:avLst/>
          </a:prstGeom>
        </p:spPr>
      </p:pic>
      <p:pic>
        <p:nvPicPr>
          <p:cNvPr id="7" name="Imagen 6"/>
          <p:cNvPicPr>
            <a:picLocks noChangeAspect="1"/>
          </p:cNvPicPr>
          <p:nvPr/>
        </p:nvPicPr>
        <p:blipFill>
          <a:blip r:embed="rId3"/>
          <a:stretch>
            <a:fillRect/>
          </a:stretch>
        </p:blipFill>
        <p:spPr>
          <a:xfrm>
            <a:off x="7489881" y="1805401"/>
            <a:ext cx="2128572" cy="5052599"/>
          </a:xfrm>
          <a:prstGeom prst="rect">
            <a:avLst/>
          </a:prstGeom>
        </p:spPr>
      </p:pic>
    </p:spTree>
    <p:extLst>
      <p:ext uri="{BB962C8B-B14F-4D97-AF65-F5344CB8AC3E}">
        <p14:creationId xmlns:p14="http://schemas.microsoft.com/office/powerpoint/2010/main" val="13584501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idx="1"/>
          </p:nvPr>
        </p:nvPicPr>
        <p:blipFill>
          <a:blip r:embed="rId2">
            <a:duotone>
              <a:schemeClr val="accent2">
                <a:shade val="45000"/>
                <a:satMod val="135000"/>
              </a:schemeClr>
              <a:prstClr val="white"/>
            </a:duotone>
          </a:blip>
          <a:stretch>
            <a:fillRect/>
          </a:stretch>
        </p:blipFill>
        <p:spPr>
          <a:xfrm>
            <a:off x="440834" y="1801662"/>
            <a:ext cx="11310331" cy="5056338"/>
          </a:xfrm>
          <a:prstGeom prst="rect">
            <a:avLst/>
          </a:prstGeom>
        </p:spPr>
      </p:pic>
      <p:sp>
        <p:nvSpPr>
          <p:cNvPr id="5" name="CuadroTexto 4"/>
          <p:cNvSpPr txBox="1"/>
          <p:nvPr/>
        </p:nvSpPr>
        <p:spPr>
          <a:xfrm>
            <a:off x="5832461" y="1801662"/>
            <a:ext cx="6226820" cy="707886"/>
          </a:xfrm>
          <a:prstGeom prst="rect">
            <a:avLst/>
          </a:prstGeom>
          <a:noFill/>
        </p:spPr>
        <p:txBody>
          <a:bodyPr wrap="square" rtlCol="0">
            <a:spAutoFit/>
          </a:bodyPr>
          <a:lstStyle/>
          <a:p>
            <a:pPr>
              <a:defRPr/>
            </a:pPr>
            <a:r>
              <a:rPr lang="es-ES_tradnl" altLang="es-CL" sz="4000" dirty="0" smtClean="0">
                <a:solidFill>
                  <a:schemeClr val="accent1">
                    <a:lumMod val="50000"/>
                  </a:schemeClr>
                </a:solidFill>
              </a:rPr>
              <a:t>INTEGRACIÓN VERTICAL</a:t>
            </a:r>
            <a:endParaRPr lang="es-ES_tradnl" altLang="es-CL" sz="4000" dirty="0">
              <a:solidFill>
                <a:schemeClr val="accent1">
                  <a:lumMod val="50000"/>
                </a:schemeClr>
              </a:solidFill>
            </a:endParaRPr>
          </a:p>
        </p:txBody>
      </p:sp>
    </p:spTree>
    <p:extLst>
      <p:ext uri="{BB962C8B-B14F-4D97-AF65-F5344CB8AC3E}">
        <p14:creationId xmlns:p14="http://schemas.microsoft.com/office/powerpoint/2010/main" val="295898927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48574" y="702156"/>
            <a:ext cx="11162234" cy="1013800"/>
          </a:xfrm>
        </p:spPr>
        <p:txBody>
          <a:bodyPr/>
          <a:lstStyle/>
          <a:p>
            <a:r>
              <a:rPr lang="es-CL" dirty="0" smtClean="0"/>
              <a:t>Integración vertical del art. 7 </a:t>
            </a:r>
            <a:r>
              <a:rPr lang="es-CL" dirty="0" err="1" smtClean="0"/>
              <a:t>lgse</a:t>
            </a:r>
            <a:endParaRPr lang="es-CL" dirty="0"/>
          </a:p>
        </p:txBody>
      </p:sp>
      <p:sp>
        <p:nvSpPr>
          <p:cNvPr id="5" name="4 Marcador de contenido"/>
          <p:cNvSpPr txBox="1">
            <a:spLocks/>
          </p:cNvSpPr>
          <p:nvPr/>
        </p:nvSpPr>
        <p:spPr>
          <a:xfrm>
            <a:off x="448574" y="2001343"/>
            <a:ext cx="6515644" cy="4599708"/>
          </a:xfrm>
          <a:prstGeom prst="rect">
            <a:avLst/>
          </a:prstGeom>
        </p:spPr>
        <p:style>
          <a:lnRef idx="2">
            <a:schemeClr val="accent4"/>
          </a:lnRef>
          <a:fillRef idx="1">
            <a:schemeClr val="lt1"/>
          </a:fillRef>
          <a:effectRef idx="0">
            <a:schemeClr val="accent4"/>
          </a:effectRef>
          <a:fontRef idx="minor">
            <a:schemeClr val="dk1"/>
          </a:fontRef>
        </p:style>
        <p:txBody>
          <a:bodyPr anchor="t"/>
          <a:lst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a:lstStyle>
          <a:p>
            <a:pPr marL="373963" lvl="2" indent="-354013" algn="just">
              <a:spcBef>
                <a:spcPct val="0"/>
              </a:spcBef>
              <a:spcAft>
                <a:spcPct val="0"/>
              </a:spcAft>
              <a:buFont typeface="Arial" panose="020B0604020202020204" pitchFamily="34" charset="0"/>
              <a:buChar char="•"/>
              <a:tabLst>
                <a:tab pos="715963" algn="l"/>
              </a:tabLst>
            </a:pPr>
            <a:endParaRPr lang="es-MX" altLang="es-CL" sz="1600" dirty="0" smtClean="0">
              <a:solidFill>
                <a:schemeClr val="accent1"/>
              </a:solidFill>
              <a:latin typeface="Gill Sans MT (Cuerpo)"/>
              <a:ea typeface="ＭＳ Ｐゴシック" panose="020B0600070205080204" pitchFamily="34" charset="-128"/>
            </a:endParaRPr>
          </a:p>
          <a:p>
            <a:pPr marL="373963" lvl="2" indent="-354013" algn="just">
              <a:spcBef>
                <a:spcPct val="0"/>
              </a:spcBef>
              <a:spcAft>
                <a:spcPct val="0"/>
              </a:spcAft>
              <a:buFont typeface="Arial" panose="020B0604020202020204" pitchFamily="34" charset="0"/>
              <a:buChar char="•"/>
              <a:tabLst>
                <a:tab pos="715963" algn="l"/>
              </a:tabLst>
            </a:pPr>
            <a:r>
              <a:rPr lang="es-MX" altLang="es-CL" sz="2000" dirty="0" smtClean="0">
                <a:solidFill>
                  <a:schemeClr val="accent1"/>
                </a:solidFill>
                <a:latin typeface="Gill Sans MT (Cuerpo)"/>
                <a:ea typeface="ＭＳ Ｐゴシック" panose="020B0600070205080204" pitchFamily="34" charset="-128"/>
              </a:rPr>
              <a:t>Hoy no se justifica: mercado altamente competitivo y regulado. </a:t>
            </a:r>
          </a:p>
          <a:p>
            <a:pPr marL="373963" lvl="2" indent="-354013" algn="just">
              <a:spcBef>
                <a:spcPct val="0"/>
              </a:spcBef>
              <a:spcAft>
                <a:spcPct val="0"/>
              </a:spcAft>
              <a:buFont typeface="Arial" panose="020B0604020202020204" pitchFamily="34" charset="0"/>
              <a:buChar char="•"/>
              <a:tabLst>
                <a:tab pos="715963" algn="l"/>
              </a:tabLst>
            </a:pPr>
            <a:endParaRPr lang="es-MX" altLang="es-CL" sz="2000" dirty="0">
              <a:solidFill>
                <a:schemeClr val="accent1"/>
              </a:solidFill>
              <a:latin typeface="Gill Sans MT (Cuerpo)"/>
              <a:ea typeface="ＭＳ Ｐゴシック" panose="020B0600070205080204" pitchFamily="34" charset="-128"/>
            </a:endParaRPr>
          </a:p>
          <a:p>
            <a:pPr marL="373963" lvl="2" indent="-354013" algn="just">
              <a:spcBef>
                <a:spcPct val="0"/>
              </a:spcBef>
              <a:spcAft>
                <a:spcPct val="0"/>
              </a:spcAft>
              <a:buFont typeface="Arial" panose="020B0604020202020204" pitchFamily="34" charset="0"/>
              <a:buChar char="•"/>
              <a:tabLst>
                <a:tab pos="715963" algn="l"/>
              </a:tabLst>
            </a:pPr>
            <a:r>
              <a:rPr lang="es-MX" altLang="es-CL" sz="2000" dirty="0" smtClean="0">
                <a:solidFill>
                  <a:schemeClr val="accent1"/>
                </a:solidFill>
                <a:latin typeface="Gill Sans MT (Cuerpo)"/>
                <a:ea typeface="ＭＳ Ｐゴシック" panose="020B0600070205080204" pitchFamily="34" charset="-128"/>
              </a:rPr>
              <a:t>Las interconexiones con el sistema (acceso abierto) lo administra el Coordinador. En caso de diferencias, resuelve el Panel. Además, SEC fiscaliza. </a:t>
            </a:r>
          </a:p>
          <a:p>
            <a:pPr marL="373963" lvl="2" indent="-354013" algn="just">
              <a:spcBef>
                <a:spcPct val="0"/>
              </a:spcBef>
              <a:spcAft>
                <a:spcPct val="0"/>
              </a:spcAft>
              <a:buFont typeface="Arial" panose="020B0604020202020204" pitchFamily="34" charset="0"/>
              <a:buChar char="•"/>
              <a:tabLst>
                <a:tab pos="715963" algn="l"/>
              </a:tabLst>
            </a:pPr>
            <a:endParaRPr lang="es-MX" altLang="es-CL" sz="2000" u="sng" dirty="0">
              <a:solidFill>
                <a:schemeClr val="accent1"/>
              </a:solidFill>
              <a:latin typeface="Gill Sans MT (Cuerpo)"/>
              <a:ea typeface="ＭＳ Ｐゴシック" panose="020B0600070205080204" pitchFamily="34" charset="-128"/>
            </a:endParaRPr>
          </a:p>
          <a:p>
            <a:pPr marL="373963" lvl="2" indent="-354013" algn="just">
              <a:spcBef>
                <a:spcPct val="0"/>
              </a:spcBef>
              <a:spcAft>
                <a:spcPct val="0"/>
              </a:spcAft>
              <a:buFont typeface="Arial" panose="020B0604020202020204" pitchFamily="34" charset="0"/>
              <a:buChar char="•"/>
              <a:tabLst>
                <a:tab pos="715963" algn="l"/>
              </a:tabLst>
            </a:pPr>
            <a:r>
              <a:rPr lang="es-MX" altLang="es-CL" sz="2000" u="sng" dirty="0" smtClean="0">
                <a:solidFill>
                  <a:schemeClr val="accent1"/>
                </a:solidFill>
                <a:latin typeface="Gill Sans MT (Cuerpo)"/>
                <a:ea typeface="ＭＳ Ｐゴシック" panose="020B0600070205080204" pitchFamily="34" charset="-128"/>
              </a:rPr>
              <a:t>No hay espacio para manipulaciones</a:t>
            </a:r>
            <a:r>
              <a:rPr lang="es-MX" altLang="es-CL" sz="2000" dirty="0" smtClean="0">
                <a:solidFill>
                  <a:schemeClr val="accent1"/>
                </a:solidFill>
                <a:latin typeface="Gill Sans MT (Cuerpo)"/>
                <a:ea typeface="ＭＳ Ｐゴシック" panose="020B0600070205080204" pitchFamily="34" charset="-128"/>
              </a:rPr>
              <a:t>.</a:t>
            </a:r>
          </a:p>
          <a:p>
            <a:pPr marL="373963" lvl="2" indent="-354013" algn="just">
              <a:spcBef>
                <a:spcPct val="0"/>
              </a:spcBef>
              <a:spcAft>
                <a:spcPct val="0"/>
              </a:spcAft>
              <a:buFont typeface="Arial" panose="020B0604020202020204" pitchFamily="34" charset="0"/>
              <a:buChar char="•"/>
              <a:tabLst>
                <a:tab pos="715963" algn="l"/>
              </a:tabLst>
            </a:pPr>
            <a:endParaRPr lang="es-MX" altLang="es-CL" sz="2000" dirty="0">
              <a:solidFill>
                <a:schemeClr val="accent1"/>
              </a:solidFill>
              <a:latin typeface="Gill Sans MT (Cuerpo)"/>
              <a:ea typeface="ＭＳ Ｐゴシック" panose="020B0600070205080204" pitchFamily="34" charset="-128"/>
            </a:endParaRPr>
          </a:p>
          <a:p>
            <a:pPr marL="373963" lvl="2" indent="-354013" algn="just">
              <a:spcBef>
                <a:spcPct val="0"/>
              </a:spcBef>
              <a:spcAft>
                <a:spcPct val="0"/>
              </a:spcAft>
              <a:buFont typeface="Arial" panose="020B0604020202020204" pitchFamily="34" charset="0"/>
              <a:buChar char="•"/>
              <a:tabLst>
                <a:tab pos="715963" algn="l"/>
              </a:tabLst>
            </a:pPr>
            <a:r>
              <a:rPr lang="es-MX" altLang="es-CL" sz="2000" dirty="0" smtClean="0">
                <a:solidFill>
                  <a:schemeClr val="accent1"/>
                </a:solidFill>
                <a:latin typeface="Gill Sans MT (Cuerpo)"/>
                <a:ea typeface="ＭＳ Ｐゴシック" panose="020B0600070205080204" pitchFamily="34" charset="-128"/>
              </a:rPr>
              <a:t>En estos años no ha habido conflictos con el acceso abierto y principales operadores sistema nacional.</a:t>
            </a:r>
          </a:p>
          <a:p>
            <a:pPr marL="373963" lvl="2" indent="-354013" algn="just">
              <a:spcBef>
                <a:spcPct val="0"/>
              </a:spcBef>
              <a:spcAft>
                <a:spcPct val="0"/>
              </a:spcAft>
              <a:buFont typeface="Arial" panose="020B0604020202020204" pitchFamily="34" charset="0"/>
              <a:buChar char="•"/>
              <a:tabLst>
                <a:tab pos="715963" algn="l"/>
              </a:tabLst>
            </a:pPr>
            <a:endParaRPr lang="es-MX" altLang="es-CL" sz="1600" dirty="0" smtClean="0">
              <a:solidFill>
                <a:schemeClr val="accent1"/>
              </a:solidFill>
              <a:latin typeface="Gill Sans MT (Cuerpo)"/>
              <a:ea typeface="ＭＳ Ｐゴシック" panose="020B0600070205080204" pitchFamily="34" charset="-128"/>
            </a:endParaRPr>
          </a:p>
        </p:txBody>
      </p:sp>
      <p:pic>
        <p:nvPicPr>
          <p:cNvPr id="3" name="Imagen 2"/>
          <p:cNvPicPr>
            <a:picLocks noChangeAspect="1"/>
          </p:cNvPicPr>
          <p:nvPr/>
        </p:nvPicPr>
        <p:blipFill>
          <a:blip r:embed="rId2">
            <a:duotone>
              <a:prstClr val="black"/>
              <a:schemeClr val="accent6">
                <a:tint val="45000"/>
                <a:satMod val="400000"/>
              </a:schemeClr>
            </a:duotone>
          </a:blip>
          <a:stretch>
            <a:fillRect/>
          </a:stretch>
        </p:blipFill>
        <p:spPr>
          <a:xfrm>
            <a:off x="7132321" y="1896230"/>
            <a:ext cx="4539450" cy="4809934"/>
          </a:xfrm>
          <a:prstGeom prst="rect">
            <a:avLst/>
          </a:prstGeom>
        </p:spPr>
      </p:pic>
    </p:spTree>
    <p:extLst>
      <p:ext uri="{BB962C8B-B14F-4D97-AF65-F5344CB8AC3E}">
        <p14:creationId xmlns:p14="http://schemas.microsoft.com/office/powerpoint/2010/main" val="366304406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48574" y="702156"/>
            <a:ext cx="11162234" cy="1013800"/>
          </a:xfrm>
        </p:spPr>
        <p:txBody>
          <a:bodyPr/>
          <a:lstStyle/>
          <a:p>
            <a:r>
              <a:rPr lang="es-CL" dirty="0" smtClean="0"/>
              <a:t>Integración vertical del art. 7 </a:t>
            </a:r>
            <a:r>
              <a:rPr lang="es-CL" dirty="0" err="1" smtClean="0"/>
              <a:t>lgse</a:t>
            </a:r>
            <a:endParaRPr lang="es-CL" dirty="0"/>
          </a:p>
        </p:txBody>
      </p:sp>
      <p:sp>
        <p:nvSpPr>
          <p:cNvPr id="5" name="4 Marcador de contenido"/>
          <p:cNvSpPr txBox="1">
            <a:spLocks/>
          </p:cNvSpPr>
          <p:nvPr/>
        </p:nvSpPr>
        <p:spPr>
          <a:xfrm>
            <a:off x="453802" y="1829021"/>
            <a:ext cx="7439281" cy="4877143"/>
          </a:xfrm>
          <a:prstGeom prst="rect">
            <a:avLst/>
          </a:prstGeom>
        </p:spPr>
        <p:style>
          <a:lnRef idx="2">
            <a:schemeClr val="accent4"/>
          </a:lnRef>
          <a:fillRef idx="1">
            <a:schemeClr val="lt1"/>
          </a:fillRef>
          <a:effectRef idx="0">
            <a:schemeClr val="accent4"/>
          </a:effectRef>
          <a:fontRef idx="minor">
            <a:schemeClr val="dk1"/>
          </a:fontRef>
        </p:style>
        <p:txBody>
          <a:bodyPr anchor="t"/>
          <a:lst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a:lstStyle>
          <a:p>
            <a:pPr marL="373963" lvl="2" indent="-354013" algn="just">
              <a:spcBef>
                <a:spcPct val="0"/>
              </a:spcBef>
              <a:spcAft>
                <a:spcPct val="0"/>
              </a:spcAft>
              <a:buFont typeface="Arial" panose="020B0604020202020204" pitchFamily="34" charset="0"/>
              <a:buChar char="•"/>
              <a:tabLst>
                <a:tab pos="715963" algn="l"/>
              </a:tabLst>
            </a:pPr>
            <a:r>
              <a:rPr lang="es-MX" altLang="es-CL" sz="1600" dirty="0" smtClean="0">
                <a:solidFill>
                  <a:schemeClr val="accent1"/>
                </a:solidFill>
                <a:latin typeface="Gill Sans MT (Cuerpo)"/>
                <a:ea typeface="ＭＳ Ｐゴシック" panose="020B0600070205080204" pitchFamily="34" charset="-128"/>
              </a:rPr>
              <a:t>Tratamiento asimétrico de la integración vertical.</a:t>
            </a:r>
          </a:p>
          <a:p>
            <a:pPr marL="373963" lvl="2" indent="-354013" algn="just">
              <a:spcBef>
                <a:spcPct val="0"/>
              </a:spcBef>
              <a:spcAft>
                <a:spcPct val="0"/>
              </a:spcAft>
              <a:buFont typeface="Arial" panose="020B0604020202020204" pitchFamily="34" charset="0"/>
              <a:buChar char="•"/>
              <a:tabLst>
                <a:tab pos="715963" algn="l"/>
              </a:tabLst>
            </a:pPr>
            <a:endParaRPr lang="es-MX" altLang="es-CL" sz="1100" dirty="0">
              <a:solidFill>
                <a:schemeClr val="accent1"/>
              </a:solidFill>
              <a:latin typeface="Gill Sans MT (Cuerpo)"/>
              <a:ea typeface="ＭＳ Ｐゴシック" panose="020B0600070205080204" pitchFamily="34" charset="-128"/>
            </a:endParaRPr>
          </a:p>
          <a:p>
            <a:pPr marL="715963" lvl="3" indent="-354013" algn="just">
              <a:spcBef>
                <a:spcPct val="0"/>
              </a:spcBef>
              <a:spcAft>
                <a:spcPct val="0"/>
              </a:spcAft>
              <a:buFont typeface="Arial" panose="020B0604020202020204" pitchFamily="34" charset="0"/>
              <a:buChar char="•"/>
              <a:tabLst>
                <a:tab pos="715963" algn="l"/>
              </a:tabLst>
            </a:pPr>
            <a:r>
              <a:rPr lang="es-MX" altLang="es-CL" sz="1600" dirty="0">
                <a:solidFill>
                  <a:schemeClr val="accent1"/>
                </a:solidFill>
                <a:latin typeface="Gill Sans MT (Cuerpo)"/>
                <a:ea typeface="ＭＳ Ｐゴシック" panose="020B0600070205080204" pitchFamily="34" charset="-128"/>
              </a:rPr>
              <a:t>Generadoras y Distribuidoras pueden tener hasta </a:t>
            </a:r>
            <a:r>
              <a:rPr lang="es-MX" altLang="es-CL" sz="1600" dirty="0" smtClean="0">
                <a:solidFill>
                  <a:schemeClr val="accent1"/>
                </a:solidFill>
                <a:latin typeface="Gill Sans MT (Cuerpo)"/>
                <a:ea typeface="ＭＳ Ｐゴシック" panose="020B0600070205080204" pitchFamily="34" charset="-128"/>
              </a:rPr>
              <a:t>8</a:t>
            </a:r>
            <a:r>
              <a:rPr lang="es-MX" altLang="es-CL" sz="1600" dirty="0">
                <a:solidFill>
                  <a:schemeClr val="accent1"/>
                </a:solidFill>
                <a:latin typeface="Gill Sans MT (Cuerpo)"/>
                <a:ea typeface="ＭＳ Ｐゴシック" panose="020B0600070205080204" pitchFamily="34" charset="-128"/>
              </a:rPr>
              <a:t>% del sistema nacional y no más del 40% en su conjunto.</a:t>
            </a:r>
          </a:p>
          <a:p>
            <a:pPr marL="715963" lvl="3" indent="-354013" algn="just">
              <a:spcBef>
                <a:spcPct val="0"/>
              </a:spcBef>
              <a:spcAft>
                <a:spcPct val="0"/>
              </a:spcAft>
              <a:buFont typeface="Arial" panose="020B0604020202020204" pitchFamily="34" charset="0"/>
              <a:buChar char="•"/>
              <a:tabLst>
                <a:tab pos="715963" algn="l"/>
              </a:tabLst>
            </a:pPr>
            <a:endParaRPr lang="es-MX" altLang="es-CL" sz="1100" dirty="0">
              <a:solidFill>
                <a:schemeClr val="accent1"/>
              </a:solidFill>
              <a:latin typeface="Gill Sans MT (Cuerpo)"/>
              <a:ea typeface="ＭＳ Ｐゴシック" panose="020B0600070205080204" pitchFamily="34" charset="-128"/>
            </a:endParaRPr>
          </a:p>
          <a:p>
            <a:pPr marL="715963" lvl="3" indent="-354013" algn="just">
              <a:spcBef>
                <a:spcPct val="0"/>
              </a:spcBef>
              <a:spcAft>
                <a:spcPct val="0"/>
              </a:spcAft>
              <a:buFont typeface="Arial" panose="020B0604020202020204" pitchFamily="34" charset="0"/>
              <a:buChar char="•"/>
              <a:tabLst>
                <a:tab pos="715963" algn="l"/>
              </a:tabLst>
            </a:pPr>
            <a:r>
              <a:rPr lang="es-MX" altLang="es-CL" sz="1600" dirty="0">
                <a:solidFill>
                  <a:schemeClr val="accent1"/>
                </a:solidFill>
                <a:latin typeface="Gill Sans MT (Cuerpo)"/>
                <a:ea typeface="ＭＳ Ｐゴシック" panose="020B0600070205080204" pitchFamily="34" charset="-128"/>
              </a:rPr>
              <a:t>Los transmisores no pueden tener </a:t>
            </a:r>
            <a:r>
              <a:rPr lang="es-MX" altLang="es-CL" sz="1600" dirty="0" smtClean="0">
                <a:solidFill>
                  <a:schemeClr val="accent1"/>
                </a:solidFill>
                <a:latin typeface="Gill Sans MT (Cuerpo)"/>
                <a:ea typeface="ＭＳ Ｐゴシック" panose="020B0600070205080204" pitchFamily="34" charset="-128"/>
              </a:rPr>
              <a:t>nada en </a:t>
            </a:r>
            <a:r>
              <a:rPr lang="es-MX" altLang="es-CL" sz="1600" dirty="0">
                <a:solidFill>
                  <a:schemeClr val="accent1"/>
                </a:solidFill>
                <a:latin typeface="Gill Sans MT (Cuerpo)"/>
                <a:ea typeface="ＭＳ Ｐゴシック" panose="020B0600070205080204" pitchFamily="34" charset="-128"/>
              </a:rPr>
              <a:t>distribución </a:t>
            </a:r>
            <a:r>
              <a:rPr lang="es-MX" altLang="es-CL" sz="1600" dirty="0" smtClean="0">
                <a:solidFill>
                  <a:schemeClr val="accent1"/>
                </a:solidFill>
                <a:latin typeface="Gill Sans MT (Cuerpo)"/>
                <a:ea typeface="ＭＳ Ｐゴシック" panose="020B0600070205080204" pitchFamily="34" charset="-128"/>
              </a:rPr>
              <a:t>ni en </a:t>
            </a:r>
            <a:r>
              <a:rPr lang="es-MX" altLang="es-CL" sz="1600" dirty="0">
                <a:solidFill>
                  <a:schemeClr val="accent1"/>
                </a:solidFill>
                <a:latin typeface="Gill Sans MT (Cuerpo)"/>
                <a:ea typeface="ＭＳ Ｐゴシック" panose="020B0600070205080204" pitchFamily="34" charset="-128"/>
              </a:rPr>
              <a:t>generación.</a:t>
            </a:r>
          </a:p>
          <a:p>
            <a:pPr marL="715963" lvl="3" indent="-354013" algn="just">
              <a:spcBef>
                <a:spcPct val="0"/>
              </a:spcBef>
              <a:spcAft>
                <a:spcPct val="0"/>
              </a:spcAft>
              <a:buFont typeface="Arial" panose="020B0604020202020204" pitchFamily="34" charset="0"/>
              <a:buChar char="•"/>
              <a:tabLst>
                <a:tab pos="715963" algn="l"/>
              </a:tabLst>
            </a:pPr>
            <a:endParaRPr lang="es-MX" altLang="es-CL" sz="1100" dirty="0">
              <a:solidFill>
                <a:schemeClr val="accent1"/>
              </a:solidFill>
              <a:latin typeface="Gill Sans MT (Cuerpo)"/>
              <a:ea typeface="ＭＳ Ｐゴシック" panose="020B0600070205080204" pitchFamily="34" charset="-128"/>
            </a:endParaRPr>
          </a:p>
          <a:p>
            <a:pPr marL="715963" lvl="3" indent="-354013" algn="just">
              <a:spcBef>
                <a:spcPct val="0"/>
              </a:spcBef>
              <a:spcAft>
                <a:spcPct val="0"/>
              </a:spcAft>
              <a:buFont typeface="Arial" panose="020B0604020202020204" pitchFamily="34" charset="0"/>
              <a:buChar char="•"/>
              <a:tabLst>
                <a:tab pos="715963" algn="l"/>
              </a:tabLst>
            </a:pPr>
            <a:r>
              <a:rPr lang="es-MX" altLang="es-CL" sz="1600" dirty="0">
                <a:solidFill>
                  <a:schemeClr val="accent1"/>
                </a:solidFill>
                <a:latin typeface="Gill Sans MT (Cuerpo)"/>
                <a:ea typeface="ＭＳ Ｐゴシック" panose="020B0600070205080204" pitchFamily="34" charset="-128"/>
              </a:rPr>
              <a:t>Además, las compañías que tenían activos troncales (hoy nacionales) en la fecha de la reforma, no son considerados para el cálculo del 8%. </a:t>
            </a:r>
            <a:endParaRPr lang="es-MX" altLang="es-CL" sz="1600" dirty="0" smtClean="0">
              <a:solidFill>
                <a:schemeClr val="accent1"/>
              </a:solidFill>
              <a:latin typeface="Gill Sans MT (Cuerpo)"/>
              <a:ea typeface="ＭＳ Ｐゴシック" panose="020B0600070205080204" pitchFamily="34" charset="-128"/>
            </a:endParaRPr>
          </a:p>
          <a:p>
            <a:pPr marL="715963" lvl="3" indent="-354013" algn="just">
              <a:spcBef>
                <a:spcPct val="0"/>
              </a:spcBef>
              <a:spcAft>
                <a:spcPct val="0"/>
              </a:spcAft>
              <a:buFont typeface="Arial" panose="020B0604020202020204" pitchFamily="34" charset="0"/>
              <a:buChar char="•"/>
              <a:tabLst>
                <a:tab pos="715963" algn="l"/>
              </a:tabLst>
            </a:pPr>
            <a:endParaRPr lang="es-MX" altLang="es-CL" sz="1100" dirty="0" smtClean="0">
              <a:solidFill>
                <a:schemeClr val="accent1"/>
              </a:solidFill>
              <a:latin typeface="Gill Sans MT (Cuerpo)"/>
              <a:ea typeface="ＭＳ Ｐゴシック" panose="020B0600070205080204" pitchFamily="34" charset="-128"/>
            </a:endParaRPr>
          </a:p>
          <a:p>
            <a:pPr marL="715963" lvl="3" indent="-354013" algn="just">
              <a:spcBef>
                <a:spcPct val="0"/>
              </a:spcBef>
              <a:spcAft>
                <a:spcPct val="0"/>
              </a:spcAft>
              <a:buFont typeface="Arial" panose="020B0604020202020204" pitchFamily="34" charset="0"/>
              <a:buChar char="•"/>
              <a:tabLst>
                <a:tab pos="715963" algn="l"/>
              </a:tabLst>
            </a:pPr>
            <a:r>
              <a:rPr lang="es-MX" altLang="es-CL" sz="1600" dirty="0" smtClean="0">
                <a:solidFill>
                  <a:schemeClr val="accent1"/>
                </a:solidFill>
                <a:latin typeface="Gill Sans MT (Cuerpo)"/>
                <a:ea typeface="ＭＳ Ｐゴシック" panose="020B0600070205080204" pitchFamily="34" charset="-128"/>
              </a:rPr>
              <a:t>Restricción </a:t>
            </a:r>
            <a:r>
              <a:rPr lang="es-MX" altLang="es-CL" sz="1600" dirty="0">
                <a:solidFill>
                  <a:schemeClr val="accent1"/>
                </a:solidFill>
                <a:latin typeface="Gill Sans MT (Cuerpo)"/>
                <a:ea typeface="ＭＳ Ｐゴシック" panose="020B0600070205080204" pitchFamily="34" charset="-128"/>
              </a:rPr>
              <a:t>sólo aplica para sistema nacional, no zonal ni dedicado.</a:t>
            </a:r>
          </a:p>
          <a:p>
            <a:pPr marL="715963" lvl="3" indent="-354013" algn="just">
              <a:spcBef>
                <a:spcPct val="0"/>
              </a:spcBef>
              <a:spcAft>
                <a:spcPct val="0"/>
              </a:spcAft>
              <a:buFont typeface="Arial" panose="020B0604020202020204" pitchFamily="34" charset="0"/>
              <a:buChar char="•"/>
              <a:tabLst>
                <a:tab pos="715963" algn="l"/>
              </a:tabLst>
            </a:pPr>
            <a:endParaRPr lang="es-MX" altLang="es-CL" sz="1100" dirty="0">
              <a:solidFill>
                <a:schemeClr val="accent1"/>
              </a:solidFill>
              <a:latin typeface="Gill Sans MT (Cuerpo)"/>
              <a:ea typeface="ＭＳ Ｐゴシック" panose="020B0600070205080204" pitchFamily="34" charset="-128"/>
            </a:endParaRPr>
          </a:p>
          <a:p>
            <a:pPr marL="715963" lvl="3" indent="-354013" algn="just">
              <a:spcBef>
                <a:spcPct val="0"/>
              </a:spcBef>
              <a:spcAft>
                <a:spcPct val="0"/>
              </a:spcAft>
              <a:buFont typeface="Arial" panose="020B0604020202020204" pitchFamily="34" charset="0"/>
              <a:buChar char="•"/>
              <a:tabLst>
                <a:tab pos="715963" algn="l"/>
              </a:tabLst>
            </a:pPr>
            <a:r>
              <a:rPr lang="es-MX" altLang="es-CL" sz="1600" dirty="0" smtClean="0">
                <a:solidFill>
                  <a:schemeClr val="accent1"/>
                </a:solidFill>
                <a:latin typeface="Gill Sans MT (Cuerpo)"/>
                <a:ea typeface="ＭＳ Ｐゴシック" panose="020B0600070205080204" pitchFamily="34" charset="-128"/>
              </a:rPr>
              <a:t>Resultado: cancha dispareja, donde los generadores/distribuidores sí pueden integrarse y obtener sinergias para competir en las licitaciones de transmisión. </a:t>
            </a:r>
          </a:p>
          <a:p>
            <a:pPr marL="373963" lvl="2" indent="-354013" algn="just">
              <a:spcBef>
                <a:spcPct val="0"/>
              </a:spcBef>
              <a:spcAft>
                <a:spcPct val="0"/>
              </a:spcAft>
              <a:buFont typeface="Arial" panose="020B0604020202020204" pitchFamily="34" charset="0"/>
              <a:buChar char="•"/>
              <a:tabLst>
                <a:tab pos="715963" algn="l"/>
              </a:tabLst>
            </a:pPr>
            <a:endParaRPr lang="es-MX" altLang="es-CL" sz="1200" dirty="0" smtClean="0">
              <a:solidFill>
                <a:schemeClr val="accent1"/>
              </a:solidFill>
              <a:latin typeface="Gill Sans MT (Cuerpo)"/>
              <a:ea typeface="ＭＳ Ｐゴシック" panose="020B0600070205080204" pitchFamily="34" charset="-128"/>
            </a:endParaRPr>
          </a:p>
          <a:p>
            <a:pPr marL="373963" lvl="2" indent="-354013" algn="just">
              <a:spcBef>
                <a:spcPct val="0"/>
              </a:spcBef>
              <a:spcAft>
                <a:spcPct val="0"/>
              </a:spcAft>
              <a:buFont typeface="Arial" panose="020B0604020202020204" pitchFamily="34" charset="0"/>
              <a:buChar char="•"/>
              <a:tabLst>
                <a:tab pos="715963" algn="l"/>
              </a:tabLst>
            </a:pPr>
            <a:r>
              <a:rPr lang="es-MX" altLang="es-CL" sz="1600" dirty="0" smtClean="0">
                <a:solidFill>
                  <a:schemeClr val="accent1"/>
                </a:solidFill>
                <a:latin typeface="Gill Sans MT (Cuerpo)"/>
                <a:ea typeface="ＭＳ Ｐゴシック" panose="020B0600070205080204" pitchFamily="34" charset="-128"/>
              </a:rPr>
              <a:t>Desafíos tecnológicos futuros.</a:t>
            </a:r>
          </a:p>
          <a:p>
            <a:pPr marL="715963" lvl="3" indent="-354013" algn="just">
              <a:spcBef>
                <a:spcPct val="0"/>
              </a:spcBef>
              <a:spcAft>
                <a:spcPct val="0"/>
              </a:spcAft>
              <a:buFont typeface="Arial" panose="020B0604020202020204" pitchFamily="34" charset="0"/>
              <a:buChar char="•"/>
              <a:tabLst>
                <a:tab pos="715963" algn="l"/>
              </a:tabLst>
            </a:pPr>
            <a:endParaRPr lang="es-MX" altLang="es-CL" sz="1100" dirty="0">
              <a:solidFill>
                <a:schemeClr val="accent1"/>
              </a:solidFill>
              <a:latin typeface="Gill Sans MT (Cuerpo)"/>
              <a:ea typeface="ＭＳ Ｐゴシック" panose="020B0600070205080204" pitchFamily="34" charset="-128"/>
            </a:endParaRPr>
          </a:p>
          <a:p>
            <a:pPr marL="715963" lvl="3" indent="-354013" algn="just">
              <a:spcBef>
                <a:spcPct val="0"/>
              </a:spcBef>
              <a:spcAft>
                <a:spcPct val="0"/>
              </a:spcAft>
              <a:buFont typeface="Arial" panose="020B0604020202020204" pitchFamily="34" charset="0"/>
              <a:buChar char="•"/>
              <a:tabLst>
                <a:tab pos="715963" algn="l"/>
              </a:tabLst>
            </a:pPr>
            <a:r>
              <a:rPr lang="es-MX" altLang="es-CL" sz="1600" dirty="0" smtClean="0">
                <a:solidFill>
                  <a:schemeClr val="accent1"/>
                </a:solidFill>
                <a:latin typeface="Gill Sans MT (Cuerpo)"/>
                <a:ea typeface="ＭＳ Ｐゴシック" panose="020B0600070205080204" pitchFamily="34" charset="-128"/>
              </a:rPr>
              <a:t>¿Estructuración del mercado es suficientemente flexible para adaptarse a nuevos desafíos?</a:t>
            </a:r>
          </a:p>
        </p:txBody>
      </p:sp>
      <p:pic>
        <p:nvPicPr>
          <p:cNvPr id="3" name="Imagen 2"/>
          <p:cNvPicPr>
            <a:picLocks noChangeAspect="1"/>
          </p:cNvPicPr>
          <p:nvPr/>
        </p:nvPicPr>
        <p:blipFill>
          <a:blip r:embed="rId2">
            <a:duotone>
              <a:prstClr val="black"/>
              <a:schemeClr val="accent6">
                <a:tint val="45000"/>
                <a:satMod val="400000"/>
              </a:schemeClr>
            </a:duotone>
          </a:blip>
          <a:stretch>
            <a:fillRect/>
          </a:stretch>
        </p:blipFill>
        <p:spPr>
          <a:xfrm>
            <a:off x="8077199" y="1896230"/>
            <a:ext cx="3594571" cy="4809934"/>
          </a:xfrm>
          <a:prstGeom prst="rect">
            <a:avLst/>
          </a:prstGeom>
        </p:spPr>
      </p:pic>
    </p:spTree>
    <p:extLst>
      <p:ext uri="{BB962C8B-B14F-4D97-AF65-F5344CB8AC3E}">
        <p14:creationId xmlns:p14="http://schemas.microsoft.com/office/powerpoint/2010/main" val="2839295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CL" dirty="0"/>
          </a:p>
        </p:txBody>
      </p:sp>
      <p:sp>
        <p:nvSpPr>
          <p:cNvPr id="3" name="Marcador de contenido 2"/>
          <p:cNvSpPr>
            <a:spLocks noGrp="1"/>
          </p:cNvSpPr>
          <p:nvPr>
            <p:ph idx="1"/>
          </p:nvPr>
        </p:nvSpPr>
        <p:spPr>
          <a:xfrm>
            <a:off x="437403" y="4173864"/>
            <a:ext cx="11303148" cy="2210087"/>
          </a:xfrm>
        </p:spPr>
        <p:style>
          <a:lnRef idx="2">
            <a:schemeClr val="accent4"/>
          </a:lnRef>
          <a:fillRef idx="1">
            <a:schemeClr val="lt1"/>
          </a:fillRef>
          <a:effectRef idx="0">
            <a:schemeClr val="accent4"/>
          </a:effectRef>
          <a:fontRef idx="minor">
            <a:schemeClr val="dk1"/>
          </a:fontRef>
        </p:style>
        <p:txBody>
          <a:bodyPr>
            <a:normAutofit/>
          </a:bodyPr>
          <a:lstStyle/>
          <a:p>
            <a:pPr marL="0" lvl="0" indent="0">
              <a:buClr>
                <a:srgbClr val="4590B8"/>
              </a:buClr>
              <a:buNone/>
            </a:pPr>
            <a:r>
              <a:rPr lang="es-CL" sz="2800" dirty="0" smtClean="0">
                <a:solidFill>
                  <a:srgbClr val="1A3260"/>
                </a:solidFill>
              </a:rPr>
              <a:t>Gracias</a:t>
            </a:r>
            <a:endParaRPr lang="es-CL" sz="2000" dirty="0">
              <a:solidFill>
                <a:srgbClr val="1A3260"/>
              </a:solidFill>
            </a:endParaRPr>
          </a:p>
        </p:txBody>
      </p:sp>
      <p:pic>
        <p:nvPicPr>
          <p:cNvPr id="4" name="Imagen 3"/>
          <p:cNvPicPr>
            <a:picLocks noChangeAspect="1"/>
          </p:cNvPicPr>
          <p:nvPr/>
        </p:nvPicPr>
        <p:blipFill>
          <a:blip r:embed="rId2"/>
          <a:stretch>
            <a:fillRect/>
          </a:stretch>
        </p:blipFill>
        <p:spPr>
          <a:xfrm>
            <a:off x="437403" y="427432"/>
            <a:ext cx="11303148" cy="3471708"/>
          </a:xfrm>
          <a:prstGeom prst="rect">
            <a:avLst/>
          </a:prstGeom>
        </p:spPr>
      </p:pic>
    </p:spTree>
    <p:extLst>
      <p:ext uri="{BB962C8B-B14F-4D97-AF65-F5344CB8AC3E}">
        <p14:creationId xmlns:p14="http://schemas.microsoft.com/office/powerpoint/2010/main" val="162953406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L" dirty="0" smtClean="0"/>
              <a:t>índice</a:t>
            </a:r>
            <a:endParaRPr lang="es-CL" dirty="0"/>
          </a:p>
        </p:txBody>
      </p:sp>
      <p:sp>
        <p:nvSpPr>
          <p:cNvPr id="10" name="CuadroTexto 9"/>
          <p:cNvSpPr txBox="1"/>
          <p:nvPr/>
        </p:nvSpPr>
        <p:spPr>
          <a:xfrm>
            <a:off x="6104709" y="2064264"/>
            <a:ext cx="5506100" cy="3539430"/>
          </a:xfrm>
          <a:prstGeom prst="rect">
            <a:avLst/>
          </a:prstGeom>
          <a:noFill/>
        </p:spPr>
        <p:txBody>
          <a:bodyPr wrap="square" rtlCol="0">
            <a:spAutoFit/>
          </a:bodyPr>
          <a:lstStyle/>
          <a:p>
            <a:pPr marL="400050" indent="-400050">
              <a:buFont typeface="+mj-lt"/>
              <a:buAutoNum type="romanUcPeriod"/>
              <a:defRPr/>
            </a:pPr>
            <a:r>
              <a:rPr lang="es-ES_tradnl" altLang="es-CL" sz="2800" dirty="0" smtClean="0">
                <a:solidFill>
                  <a:schemeClr val="accent2"/>
                </a:solidFill>
              </a:rPr>
              <a:t>DESARROLLO DE PROYECTOS</a:t>
            </a:r>
          </a:p>
          <a:p>
            <a:pPr lvl="1">
              <a:spcBef>
                <a:spcPct val="0"/>
              </a:spcBef>
              <a:defRPr/>
            </a:pPr>
            <a:endParaRPr lang="es-ES_tradnl" altLang="es-CL" sz="2800" dirty="0">
              <a:solidFill>
                <a:srgbClr val="002060"/>
              </a:solidFill>
            </a:endParaRPr>
          </a:p>
          <a:p>
            <a:pPr marL="400050" indent="-400050">
              <a:buFont typeface="+mj-lt"/>
              <a:buAutoNum type="romanUcPeriod"/>
              <a:defRPr/>
            </a:pPr>
            <a:r>
              <a:rPr lang="es-ES_tradnl" altLang="es-CL" sz="2800" dirty="0" smtClean="0">
                <a:solidFill>
                  <a:schemeClr val="accent2"/>
                </a:solidFill>
              </a:rPr>
              <a:t>INSTITUCIONALIDAD DEL COORDINADOR</a:t>
            </a:r>
          </a:p>
          <a:p>
            <a:pPr lvl="1">
              <a:buFont typeface="Arial" panose="020B0604020202020204" pitchFamily="34" charset="0"/>
              <a:buAutoNum type="arabicPeriod"/>
              <a:defRPr/>
            </a:pPr>
            <a:endParaRPr lang="es-ES_tradnl" altLang="es-CL" sz="2800" dirty="0" smtClean="0">
              <a:solidFill>
                <a:schemeClr val="accent2"/>
              </a:solidFill>
            </a:endParaRPr>
          </a:p>
          <a:p>
            <a:pPr marL="400050" indent="-400050">
              <a:buFont typeface="+mj-lt"/>
              <a:buAutoNum type="romanUcPeriod"/>
              <a:defRPr/>
            </a:pPr>
            <a:r>
              <a:rPr lang="es-ES_tradnl" altLang="es-CL" sz="2800" dirty="0" smtClean="0">
                <a:solidFill>
                  <a:schemeClr val="accent2"/>
                </a:solidFill>
              </a:rPr>
              <a:t>REUTILIZACIÓN DE ACTIVOS</a:t>
            </a:r>
          </a:p>
          <a:p>
            <a:pPr marL="400050" indent="-400050">
              <a:buFont typeface="+mj-lt"/>
              <a:buAutoNum type="romanUcPeriod"/>
              <a:defRPr/>
            </a:pPr>
            <a:endParaRPr lang="es-ES_tradnl" altLang="es-CL" sz="2800" dirty="0" smtClean="0">
              <a:solidFill>
                <a:schemeClr val="accent2"/>
              </a:solidFill>
            </a:endParaRPr>
          </a:p>
          <a:p>
            <a:pPr marL="400050" indent="-400050">
              <a:buFont typeface="+mj-lt"/>
              <a:buAutoNum type="romanUcPeriod"/>
              <a:defRPr/>
            </a:pPr>
            <a:r>
              <a:rPr lang="es-ES_tradnl" altLang="es-CL" sz="2800" dirty="0" smtClean="0">
                <a:solidFill>
                  <a:schemeClr val="accent2"/>
                </a:solidFill>
              </a:rPr>
              <a:t>INTEGRACIÓN VERTICAL</a:t>
            </a:r>
          </a:p>
        </p:txBody>
      </p:sp>
      <p:pic>
        <p:nvPicPr>
          <p:cNvPr id="15" name="Imagen 14"/>
          <p:cNvPicPr>
            <a:picLocks noChangeAspect="1"/>
          </p:cNvPicPr>
          <p:nvPr/>
        </p:nvPicPr>
        <p:blipFill>
          <a:blip r:embed="rId2">
            <a:duotone>
              <a:prstClr val="black"/>
              <a:schemeClr val="accent6">
                <a:tint val="45000"/>
                <a:satMod val="400000"/>
              </a:schemeClr>
            </a:duotone>
            <a:extLst>
              <a:ext uri="{BEBA8EAE-BF5A-486C-A8C5-ECC9F3942E4B}">
                <a14:imgProps xmlns:a14="http://schemas.microsoft.com/office/drawing/2010/main">
                  <a14:imgLayer r:embed="rId3">
                    <a14:imgEffect>
                      <a14:sharpenSoften amount="50000"/>
                    </a14:imgEffect>
                  </a14:imgLayer>
                </a14:imgProps>
              </a:ext>
            </a:extLst>
          </a:blip>
          <a:stretch>
            <a:fillRect/>
          </a:stretch>
        </p:blipFill>
        <p:spPr>
          <a:xfrm>
            <a:off x="442103" y="1794294"/>
            <a:ext cx="5584885" cy="5063706"/>
          </a:xfrm>
          <a:prstGeom prst="rect">
            <a:avLst/>
          </a:prstGeom>
        </p:spPr>
      </p:pic>
    </p:spTree>
    <p:extLst>
      <p:ext uri="{BB962C8B-B14F-4D97-AF65-F5344CB8AC3E}">
        <p14:creationId xmlns:p14="http://schemas.microsoft.com/office/powerpoint/2010/main" val="159883496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contenido 4"/>
          <p:cNvSpPr txBox="1">
            <a:spLocks/>
          </p:cNvSpPr>
          <p:nvPr/>
        </p:nvSpPr>
        <p:spPr>
          <a:xfrm>
            <a:off x="2635303" y="2353282"/>
            <a:ext cx="2676683" cy="295683"/>
          </a:xfrm>
          <a:prstGeom prst="rect">
            <a:avLst/>
          </a:prstGeom>
        </p:spPr>
        <p:txBody>
          <a:bodyPr vert="horz" lIns="91440" tIns="45720" rIns="91440" bIns="45720" rtlCol="0" anchor="t">
            <a:noAutofit/>
          </a:bodyPr>
          <a:lstStyle>
            <a:lvl1pPr marL="0" indent="0" algn="l" defTabSz="914400" rtl="0" eaLnBrk="1" fontAlgn="t" latinLnBrk="0" hangingPunct="1">
              <a:lnSpc>
                <a:spcPct val="90000"/>
              </a:lnSpc>
              <a:spcBef>
                <a:spcPts val="1000"/>
              </a:spcBef>
              <a:buFont typeface="Arial" panose="020B0604020202020204" pitchFamily="34" charset="0"/>
              <a:buNone/>
              <a:defRPr sz="1350" b="1" kern="1200">
                <a:solidFill>
                  <a:schemeClr val="bg1"/>
                </a:solidFill>
                <a:latin typeface="Calibri" charset="0"/>
                <a:ea typeface="Calibri" charset="0"/>
                <a:cs typeface="Calibri" charset="0"/>
              </a:defRPr>
            </a:lvl1pPr>
            <a:lvl2pPr marL="342900" indent="0" algn="l" defTabSz="914400" rtl="0" eaLnBrk="1" fontAlgn="t" latinLnBrk="0" hangingPunct="1">
              <a:lnSpc>
                <a:spcPct val="90000"/>
              </a:lnSpc>
              <a:spcBef>
                <a:spcPts val="500"/>
              </a:spcBef>
              <a:buFont typeface="Arial" panose="020B0604020202020204" pitchFamily="34" charset="0"/>
              <a:buNone/>
              <a:defRPr sz="1200" b="0" kern="1200">
                <a:solidFill>
                  <a:schemeClr val="tx2"/>
                </a:solidFill>
                <a:latin typeface="Helvetica" charset="0"/>
                <a:ea typeface="Helvetica" charset="0"/>
                <a:cs typeface="Helvetica" charset="0"/>
              </a:defRPr>
            </a:lvl2pPr>
            <a:lvl3pPr marL="685800" indent="0" algn="l" defTabSz="914400" rtl="0" eaLnBrk="1" fontAlgn="t" latinLnBrk="0" hangingPunct="1">
              <a:lnSpc>
                <a:spcPct val="90000"/>
              </a:lnSpc>
              <a:spcBef>
                <a:spcPts val="500"/>
              </a:spcBef>
              <a:buFont typeface="Arial" panose="020B0604020202020204" pitchFamily="34" charset="0"/>
              <a:buNone/>
              <a:defRPr sz="1200" b="0" kern="1200">
                <a:solidFill>
                  <a:schemeClr val="tx2"/>
                </a:solidFill>
                <a:latin typeface="Helvetica" charset="0"/>
                <a:ea typeface="Helvetica" charset="0"/>
                <a:cs typeface="Helvetica" charset="0"/>
              </a:defRPr>
            </a:lvl3pPr>
            <a:lvl4pPr marL="1028700" indent="0" algn="l" defTabSz="914400" rtl="0" eaLnBrk="1" fontAlgn="t" latinLnBrk="0" hangingPunct="1">
              <a:lnSpc>
                <a:spcPct val="90000"/>
              </a:lnSpc>
              <a:spcBef>
                <a:spcPts val="500"/>
              </a:spcBef>
              <a:buFont typeface="Arial" panose="020B0604020202020204" pitchFamily="34" charset="0"/>
              <a:buNone/>
              <a:defRPr sz="1200" b="0" kern="1200">
                <a:solidFill>
                  <a:schemeClr val="tx2"/>
                </a:solidFill>
                <a:latin typeface="Helvetica" charset="0"/>
                <a:ea typeface="Helvetica" charset="0"/>
                <a:cs typeface="Helvetica" charset="0"/>
              </a:defRPr>
            </a:lvl4pPr>
            <a:lvl5pPr marL="1371600" indent="0" algn="l" defTabSz="914400" rtl="0" eaLnBrk="1" fontAlgn="t" latinLnBrk="0" hangingPunct="1">
              <a:lnSpc>
                <a:spcPct val="90000"/>
              </a:lnSpc>
              <a:spcBef>
                <a:spcPts val="500"/>
              </a:spcBef>
              <a:buFont typeface="Arial" panose="020B0604020202020204" pitchFamily="34" charset="0"/>
              <a:buNone/>
              <a:defRPr sz="1200" b="0" kern="1200">
                <a:solidFill>
                  <a:schemeClr val="tx2"/>
                </a:solidFill>
                <a:latin typeface="Helvetica" charset="0"/>
                <a:ea typeface="Helvetica" charset="0"/>
                <a:cs typeface="Helvetica"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t" latinLnBrk="0" hangingPunct="1">
              <a:lnSpc>
                <a:spcPct val="90000"/>
              </a:lnSpc>
              <a:spcBef>
                <a:spcPts val="1000"/>
              </a:spcBef>
              <a:spcAft>
                <a:spcPts val="0"/>
              </a:spcAft>
              <a:buClrTx/>
              <a:buSzTx/>
              <a:buFont typeface="Arial" panose="020B0604020202020204" pitchFamily="34" charset="0"/>
              <a:buNone/>
              <a:tabLst/>
              <a:defRPr/>
            </a:pPr>
            <a:endParaRPr kumimoji="0" lang="es-ES_tradnl" sz="1350" b="1" i="0" u="none" strike="noStrike" kern="1200" cap="none" spc="0" normalizeH="0" baseline="0" noProof="0" dirty="0">
              <a:ln>
                <a:noFill/>
              </a:ln>
              <a:solidFill>
                <a:sysClr val="window" lastClr="FFFFFF"/>
              </a:solidFill>
              <a:effectLst/>
              <a:uLnTx/>
              <a:uFillTx/>
              <a:latin typeface="Calibri" charset="0"/>
              <a:cs typeface="Calibri" charset="0"/>
            </a:endParaRPr>
          </a:p>
        </p:txBody>
      </p:sp>
      <p:sp>
        <p:nvSpPr>
          <p:cNvPr id="6" name="Marcador de contenido 4"/>
          <p:cNvSpPr txBox="1">
            <a:spLocks/>
          </p:cNvSpPr>
          <p:nvPr/>
        </p:nvSpPr>
        <p:spPr>
          <a:xfrm>
            <a:off x="440692" y="2014746"/>
            <a:ext cx="2676683" cy="295683"/>
          </a:xfrm>
          <a:prstGeom prst="rect">
            <a:avLst/>
          </a:prstGeom>
        </p:spPr>
        <p:txBody>
          <a:bodyPr vert="horz" lIns="91440" tIns="45720" rIns="91440" bIns="45720" rtlCol="0" anchor="t">
            <a:noAutofit/>
          </a:bodyPr>
          <a:lstStyle>
            <a:lvl1pPr marL="0" indent="0" algn="l" defTabSz="914400" rtl="0" eaLnBrk="1" fontAlgn="t" latinLnBrk="0" hangingPunct="1">
              <a:lnSpc>
                <a:spcPct val="90000"/>
              </a:lnSpc>
              <a:spcBef>
                <a:spcPts val="1000"/>
              </a:spcBef>
              <a:buFont typeface="Arial" panose="020B0604020202020204" pitchFamily="34" charset="0"/>
              <a:buNone/>
              <a:defRPr sz="1350" b="1" kern="1200">
                <a:solidFill>
                  <a:schemeClr val="bg1"/>
                </a:solidFill>
                <a:latin typeface="Calibri" charset="0"/>
                <a:ea typeface="Calibri" charset="0"/>
                <a:cs typeface="Calibri" charset="0"/>
              </a:defRPr>
            </a:lvl1pPr>
            <a:lvl2pPr marL="342900" indent="0" algn="l" defTabSz="914400" rtl="0" eaLnBrk="1" fontAlgn="t" latinLnBrk="0" hangingPunct="1">
              <a:lnSpc>
                <a:spcPct val="90000"/>
              </a:lnSpc>
              <a:spcBef>
                <a:spcPts val="500"/>
              </a:spcBef>
              <a:buFont typeface="Arial" panose="020B0604020202020204" pitchFamily="34" charset="0"/>
              <a:buNone/>
              <a:defRPr sz="1200" b="0" kern="1200">
                <a:solidFill>
                  <a:schemeClr val="tx2"/>
                </a:solidFill>
                <a:latin typeface="Helvetica" charset="0"/>
                <a:ea typeface="Helvetica" charset="0"/>
                <a:cs typeface="Helvetica" charset="0"/>
              </a:defRPr>
            </a:lvl2pPr>
            <a:lvl3pPr marL="685800" indent="0" algn="l" defTabSz="914400" rtl="0" eaLnBrk="1" fontAlgn="t" latinLnBrk="0" hangingPunct="1">
              <a:lnSpc>
                <a:spcPct val="90000"/>
              </a:lnSpc>
              <a:spcBef>
                <a:spcPts val="500"/>
              </a:spcBef>
              <a:buFont typeface="Arial" panose="020B0604020202020204" pitchFamily="34" charset="0"/>
              <a:buNone/>
              <a:defRPr sz="1200" b="0" kern="1200">
                <a:solidFill>
                  <a:schemeClr val="tx2"/>
                </a:solidFill>
                <a:latin typeface="Helvetica" charset="0"/>
                <a:ea typeface="Helvetica" charset="0"/>
                <a:cs typeface="Helvetica" charset="0"/>
              </a:defRPr>
            </a:lvl3pPr>
            <a:lvl4pPr marL="1028700" indent="0" algn="l" defTabSz="914400" rtl="0" eaLnBrk="1" fontAlgn="t" latinLnBrk="0" hangingPunct="1">
              <a:lnSpc>
                <a:spcPct val="90000"/>
              </a:lnSpc>
              <a:spcBef>
                <a:spcPts val="500"/>
              </a:spcBef>
              <a:buFont typeface="Arial" panose="020B0604020202020204" pitchFamily="34" charset="0"/>
              <a:buNone/>
              <a:defRPr sz="1200" b="0" kern="1200">
                <a:solidFill>
                  <a:schemeClr val="tx2"/>
                </a:solidFill>
                <a:latin typeface="Helvetica" charset="0"/>
                <a:ea typeface="Helvetica" charset="0"/>
                <a:cs typeface="Helvetica" charset="0"/>
              </a:defRPr>
            </a:lvl4pPr>
            <a:lvl5pPr marL="1371600" indent="0" algn="l" defTabSz="914400" rtl="0" eaLnBrk="1" fontAlgn="t" latinLnBrk="0" hangingPunct="1">
              <a:lnSpc>
                <a:spcPct val="90000"/>
              </a:lnSpc>
              <a:spcBef>
                <a:spcPts val="500"/>
              </a:spcBef>
              <a:buFont typeface="Arial" panose="020B0604020202020204" pitchFamily="34" charset="0"/>
              <a:buNone/>
              <a:defRPr sz="1200" b="0" kern="1200">
                <a:solidFill>
                  <a:schemeClr val="tx2"/>
                </a:solidFill>
                <a:latin typeface="Helvetica" charset="0"/>
                <a:ea typeface="Helvetica" charset="0"/>
                <a:cs typeface="Helvetica"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t" latinLnBrk="0" hangingPunct="1">
              <a:lnSpc>
                <a:spcPct val="90000"/>
              </a:lnSpc>
              <a:spcBef>
                <a:spcPts val="1000"/>
              </a:spcBef>
              <a:spcAft>
                <a:spcPts val="0"/>
              </a:spcAft>
              <a:buClrTx/>
              <a:buSzTx/>
              <a:buFont typeface="Arial" panose="020B0604020202020204" pitchFamily="34" charset="0"/>
              <a:buNone/>
              <a:tabLst/>
              <a:defRPr/>
            </a:pPr>
            <a:r>
              <a:rPr lang="es-ES_tradnl" noProof="0" dirty="0" smtClean="0">
                <a:solidFill>
                  <a:sysClr val="window" lastClr="FFFFFF"/>
                </a:solidFill>
              </a:rPr>
              <a:t>1. Update Robo de Cable: XXXX</a:t>
            </a:r>
            <a:endParaRPr kumimoji="0" lang="es-ES_tradnl" sz="1350" b="1" i="0" u="none" strike="noStrike" kern="1200" cap="none" spc="0" normalizeH="0" baseline="0" noProof="0" dirty="0">
              <a:ln>
                <a:noFill/>
              </a:ln>
              <a:solidFill>
                <a:sysClr val="window" lastClr="FFFFFF"/>
              </a:solidFill>
              <a:effectLst/>
              <a:uLnTx/>
              <a:uFillTx/>
              <a:latin typeface="Calibri" charset="0"/>
              <a:cs typeface="Calibri" charset="0"/>
            </a:endParaRPr>
          </a:p>
        </p:txBody>
      </p:sp>
      <p:sp>
        <p:nvSpPr>
          <p:cNvPr id="7" name="Marcador de contenido 6"/>
          <p:cNvSpPr txBox="1">
            <a:spLocks/>
          </p:cNvSpPr>
          <p:nvPr/>
        </p:nvSpPr>
        <p:spPr>
          <a:xfrm>
            <a:off x="2635303" y="3356891"/>
            <a:ext cx="2676683" cy="295683"/>
          </a:xfrm>
          <a:prstGeom prst="rect">
            <a:avLst/>
          </a:prstGeom>
        </p:spPr>
        <p:txBody>
          <a:bodyPr vert="horz" lIns="91440" tIns="45720" rIns="91440" bIns="45720" rtlCol="0" anchor="t">
            <a:noAutofit/>
          </a:bodyPr>
          <a:lstStyle>
            <a:lvl1pPr marL="0" indent="0" algn="l" defTabSz="914400" rtl="0" eaLnBrk="1" fontAlgn="t" latinLnBrk="0" hangingPunct="1">
              <a:lnSpc>
                <a:spcPct val="90000"/>
              </a:lnSpc>
              <a:spcBef>
                <a:spcPts val="1000"/>
              </a:spcBef>
              <a:buFont typeface="Arial" panose="020B0604020202020204" pitchFamily="34" charset="0"/>
              <a:buNone/>
              <a:defRPr sz="1350" b="1" kern="1200">
                <a:solidFill>
                  <a:schemeClr val="bg1"/>
                </a:solidFill>
                <a:latin typeface="Calibri" charset="0"/>
                <a:ea typeface="Calibri" charset="0"/>
                <a:cs typeface="Calibri" charset="0"/>
              </a:defRPr>
            </a:lvl1pPr>
            <a:lvl2pPr marL="342900" indent="0" algn="l" defTabSz="914400" rtl="0" eaLnBrk="1" fontAlgn="t" latinLnBrk="0" hangingPunct="1">
              <a:lnSpc>
                <a:spcPct val="90000"/>
              </a:lnSpc>
              <a:spcBef>
                <a:spcPts val="500"/>
              </a:spcBef>
              <a:buFont typeface="Arial" panose="020B0604020202020204" pitchFamily="34" charset="0"/>
              <a:buNone/>
              <a:defRPr sz="1200" b="0" kern="1200">
                <a:solidFill>
                  <a:schemeClr val="tx2"/>
                </a:solidFill>
                <a:latin typeface="Helvetica" charset="0"/>
                <a:ea typeface="Helvetica" charset="0"/>
                <a:cs typeface="Helvetica" charset="0"/>
              </a:defRPr>
            </a:lvl2pPr>
            <a:lvl3pPr marL="685800" indent="0" algn="l" defTabSz="914400" rtl="0" eaLnBrk="1" fontAlgn="t" latinLnBrk="0" hangingPunct="1">
              <a:lnSpc>
                <a:spcPct val="90000"/>
              </a:lnSpc>
              <a:spcBef>
                <a:spcPts val="500"/>
              </a:spcBef>
              <a:buFont typeface="Arial" panose="020B0604020202020204" pitchFamily="34" charset="0"/>
              <a:buNone/>
              <a:defRPr sz="1200" b="0" kern="1200">
                <a:solidFill>
                  <a:schemeClr val="tx2"/>
                </a:solidFill>
                <a:latin typeface="Helvetica" charset="0"/>
                <a:ea typeface="Helvetica" charset="0"/>
                <a:cs typeface="Helvetica" charset="0"/>
              </a:defRPr>
            </a:lvl3pPr>
            <a:lvl4pPr marL="1028700" indent="0" algn="l" defTabSz="914400" rtl="0" eaLnBrk="1" fontAlgn="t" latinLnBrk="0" hangingPunct="1">
              <a:lnSpc>
                <a:spcPct val="90000"/>
              </a:lnSpc>
              <a:spcBef>
                <a:spcPts val="500"/>
              </a:spcBef>
              <a:buFont typeface="Arial" panose="020B0604020202020204" pitchFamily="34" charset="0"/>
              <a:buNone/>
              <a:defRPr sz="1200" b="0" kern="1200">
                <a:solidFill>
                  <a:schemeClr val="tx2"/>
                </a:solidFill>
                <a:latin typeface="Helvetica" charset="0"/>
                <a:ea typeface="Helvetica" charset="0"/>
                <a:cs typeface="Helvetica" charset="0"/>
              </a:defRPr>
            </a:lvl4pPr>
            <a:lvl5pPr marL="1371600" indent="0" algn="l" defTabSz="914400" rtl="0" eaLnBrk="1" fontAlgn="t" latinLnBrk="0" hangingPunct="1">
              <a:lnSpc>
                <a:spcPct val="90000"/>
              </a:lnSpc>
              <a:spcBef>
                <a:spcPts val="500"/>
              </a:spcBef>
              <a:buFont typeface="Arial" panose="020B0604020202020204" pitchFamily="34" charset="0"/>
              <a:buNone/>
              <a:defRPr sz="1200" b="0" kern="1200">
                <a:solidFill>
                  <a:schemeClr val="tx2"/>
                </a:solidFill>
                <a:latin typeface="Helvetica" charset="0"/>
                <a:ea typeface="Helvetica" charset="0"/>
                <a:cs typeface="Helvetica"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t" latinLnBrk="0" hangingPunct="1">
              <a:lnSpc>
                <a:spcPct val="90000"/>
              </a:lnSpc>
              <a:spcBef>
                <a:spcPts val="1000"/>
              </a:spcBef>
              <a:spcAft>
                <a:spcPts val="0"/>
              </a:spcAft>
              <a:buClrTx/>
              <a:buSzTx/>
              <a:buFont typeface="Arial" panose="020B0604020202020204" pitchFamily="34" charset="0"/>
              <a:buNone/>
              <a:tabLst/>
              <a:defRPr/>
            </a:pPr>
            <a:endParaRPr kumimoji="0" lang="es-ES_tradnl" sz="1350" b="1" i="0" u="none" strike="noStrike" kern="1200" cap="none" spc="0" normalizeH="0" baseline="0" noProof="0" dirty="0">
              <a:ln>
                <a:noFill/>
              </a:ln>
              <a:solidFill>
                <a:sysClr val="window" lastClr="FFFFFF"/>
              </a:solidFill>
              <a:effectLst/>
              <a:uLnTx/>
              <a:uFillTx/>
              <a:latin typeface="Calibri" charset="0"/>
              <a:cs typeface="Calibri" charset="0"/>
            </a:endParaRPr>
          </a:p>
        </p:txBody>
      </p:sp>
      <p:sp>
        <p:nvSpPr>
          <p:cNvPr id="9" name="Marcador de contenido 6"/>
          <p:cNvSpPr txBox="1">
            <a:spLocks/>
          </p:cNvSpPr>
          <p:nvPr/>
        </p:nvSpPr>
        <p:spPr>
          <a:xfrm>
            <a:off x="440692" y="2438988"/>
            <a:ext cx="2676683" cy="295683"/>
          </a:xfrm>
          <a:prstGeom prst="rect">
            <a:avLst/>
          </a:prstGeom>
        </p:spPr>
        <p:txBody>
          <a:bodyPr vert="horz" lIns="91440" tIns="45720" rIns="91440" bIns="45720" rtlCol="0" anchor="t">
            <a:noAutofit/>
          </a:bodyPr>
          <a:lstStyle>
            <a:lvl1pPr marL="0" indent="0" algn="l" defTabSz="914400" rtl="0" eaLnBrk="1" fontAlgn="t" latinLnBrk="0" hangingPunct="1">
              <a:lnSpc>
                <a:spcPct val="90000"/>
              </a:lnSpc>
              <a:spcBef>
                <a:spcPts val="1000"/>
              </a:spcBef>
              <a:buFont typeface="Arial" panose="020B0604020202020204" pitchFamily="34" charset="0"/>
              <a:buNone/>
              <a:defRPr sz="1350" b="1" kern="1200">
                <a:solidFill>
                  <a:schemeClr val="bg1"/>
                </a:solidFill>
                <a:latin typeface="Calibri" charset="0"/>
                <a:ea typeface="Calibri" charset="0"/>
                <a:cs typeface="Calibri" charset="0"/>
              </a:defRPr>
            </a:lvl1pPr>
            <a:lvl2pPr marL="342900" indent="0" algn="l" defTabSz="914400" rtl="0" eaLnBrk="1" fontAlgn="t" latinLnBrk="0" hangingPunct="1">
              <a:lnSpc>
                <a:spcPct val="90000"/>
              </a:lnSpc>
              <a:spcBef>
                <a:spcPts val="500"/>
              </a:spcBef>
              <a:buFont typeface="Arial" panose="020B0604020202020204" pitchFamily="34" charset="0"/>
              <a:buNone/>
              <a:defRPr sz="1200" b="0" kern="1200">
                <a:solidFill>
                  <a:schemeClr val="tx2"/>
                </a:solidFill>
                <a:latin typeface="Helvetica" charset="0"/>
                <a:ea typeface="Helvetica" charset="0"/>
                <a:cs typeface="Helvetica" charset="0"/>
              </a:defRPr>
            </a:lvl2pPr>
            <a:lvl3pPr marL="685800" indent="0" algn="l" defTabSz="914400" rtl="0" eaLnBrk="1" fontAlgn="t" latinLnBrk="0" hangingPunct="1">
              <a:lnSpc>
                <a:spcPct val="90000"/>
              </a:lnSpc>
              <a:spcBef>
                <a:spcPts val="500"/>
              </a:spcBef>
              <a:buFont typeface="Arial" panose="020B0604020202020204" pitchFamily="34" charset="0"/>
              <a:buNone/>
              <a:defRPr sz="1200" b="0" kern="1200">
                <a:solidFill>
                  <a:schemeClr val="tx2"/>
                </a:solidFill>
                <a:latin typeface="Helvetica" charset="0"/>
                <a:ea typeface="Helvetica" charset="0"/>
                <a:cs typeface="Helvetica" charset="0"/>
              </a:defRPr>
            </a:lvl3pPr>
            <a:lvl4pPr marL="1028700" indent="0" algn="l" defTabSz="914400" rtl="0" eaLnBrk="1" fontAlgn="t" latinLnBrk="0" hangingPunct="1">
              <a:lnSpc>
                <a:spcPct val="90000"/>
              </a:lnSpc>
              <a:spcBef>
                <a:spcPts val="500"/>
              </a:spcBef>
              <a:buFont typeface="Arial" panose="020B0604020202020204" pitchFamily="34" charset="0"/>
              <a:buNone/>
              <a:defRPr sz="1200" b="0" kern="1200">
                <a:solidFill>
                  <a:schemeClr val="tx2"/>
                </a:solidFill>
                <a:latin typeface="Helvetica" charset="0"/>
                <a:ea typeface="Helvetica" charset="0"/>
                <a:cs typeface="Helvetica" charset="0"/>
              </a:defRPr>
            </a:lvl4pPr>
            <a:lvl5pPr marL="1371600" indent="0" algn="l" defTabSz="914400" rtl="0" eaLnBrk="1" fontAlgn="t" latinLnBrk="0" hangingPunct="1">
              <a:lnSpc>
                <a:spcPct val="90000"/>
              </a:lnSpc>
              <a:spcBef>
                <a:spcPts val="500"/>
              </a:spcBef>
              <a:buFont typeface="Arial" panose="020B0604020202020204" pitchFamily="34" charset="0"/>
              <a:buNone/>
              <a:defRPr sz="1200" b="0" kern="1200">
                <a:solidFill>
                  <a:schemeClr val="tx2"/>
                </a:solidFill>
                <a:latin typeface="Helvetica" charset="0"/>
                <a:ea typeface="Helvetica" charset="0"/>
                <a:cs typeface="Helvetica"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t" latinLnBrk="0" hangingPunct="1">
              <a:lnSpc>
                <a:spcPct val="90000"/>
              </a:lnSpc>
              <a:spcBef>
                <a:spcPts val="1000"/>
              </a:spcBef>
              <a:spcAft>
                <a:spcPts val="0"/>
              </a:spcAft>
              <a:buClrTx/>
              <a:buSzTx/>
              <a:buFont typeface="Arial" panose="020B0604020202020204" pitchFamily="34" charset="0"/>
              <a:buNone/>
              <a:tabLst/>
              <a:defRPr/>
            </a:pPr>
            <a:r>
              <a:rPr lang="es-ES_tradnl" dirty="0" smtClean="0">
                <a:solidFill>
                  <a:sysClr val="window" lastClr="FFFFFF"/>
                </a:solidFill>
              </a:rPr>
              <a:t>2. Gestión de Vegetación</a:t>
            </a:r>
            <a:endParaRPr kumimoji="0" lang="es-ES_tradnl" sz="1350" b="1" i="0" u="none" strike="noStrike" kern="1200" cap="none" spc="0" normalizeH="0" baseline="0" noProof="0" dirty="0">
              <a:ln>
                <a:noFill/>
              </a:ln>
              <a:solidFill>
                <a:sysClr val="window" lastClr="FFFFFF"/>
              </a:solidFill>
              <a:effectLst/>
              <a:uLnTx/>
              <a:uFillTx/>
              <a:latin typeface="Calibri" charset="0"/>
              <a:cs typeface="Calibri" charset="0"/>
            </a:endParaRPr>
          </a:p>
        </p:txBody>
      </p:sp>
      <p:pic>
        <p:nvPicPr>
          <p:cNvPr id="12" name="Marcador de contenido 11"/>
          <p:cNvPicPr>
            <a:picLocks noGrp="1" noChangeAspect="1"/>
          </p:cNvPicPr>
          <p:nvPr>
            <p:ph idx="1"/>
          </p:nvPr>
        </p:nvPicPr>
        <p:blipFill>
          <a:blip r:embed="rId2">
            <a:duotone>
              <a:schemeClr val="accent1">
                <a:shade val="45000"/>
                <a:satMod val="135000"/>
              </a:schemeClr>
              <a:prstClr val="white"/>
            </a:duotone>
          </a:blip>
          <a:stretch>
            <a:fillRect/>
          </a:stretch>
        </p:blipFill>
        <p:spPr>
          <a:xfrm>
            <a:off x="440692" y="1797440"/>
            <a:ext cx="11317112" cy="5060560"/>
          </a:xfrm>
          <a:prstGeom prst="rect">
            <a:avLst/>
          </a:prstGeom>
        </p:spPr>
      </p:pic>
      <p:sp>
        <p:nvSpPr>
          <p:cNvPr id="8" name="CuadroTexto 7"/>
          <p:cNvSpPr txBox="1"/>
          <p:nvPr/>
        </p:nvSpPr>
        <p:spPr>
          <a:xfrm>
            <a:off x="7506597" y="3356891"/>
            <a:ext cx="4136763" cy="1938992"/>
          </a:xfrm>
          <a:prstGeom prst="rect">
            <a:avLst/>
          </a:prstGeom>
          <a:noFill/>
        </p:spPr>
        <p:txBody>
          <a:bodyPr wrap="square" rtlCol="0">
            <a:spAutoFit/>
          </a:bodyPr>
          <a:lstStyle/>
          <a:p>
            <a:pPr>
              <a:defRPr/>
            </a:pPr>
            <a:r>
              <a:rPr lang="es-ES_tradnl" altLang="es-CL" sz="4000" dirty="0" smtClean="0">
                <a:solidFill>
                  <a:schemeClr val="accent3">
                    <a:lumMod val="60000"/>
                    <a:lumOff val="40000"/>
                  </a:schemeClr>
                </a:solidFill>
              </a:rPr>
              <a:t>DESARROLLO DE PROYECTOS </a:t>
            </a:r>
          </a:p>
          <a:p>
            <a:pPr>
              <a:defRPr/>
            </a:pPr>
            <a:endParaRPr lang="es-ES_tradnl" altLang="es-CL" sz="4000" dirty="0" smtClean="0">
              <a:solidFill>
                <a:schemeClr val="accent3">
                  <a:lumMod val="60000"/>
                  <a:lumOff val="40000"/>
                </a:schemeClr>
              </a:solidFill>
            </a:endParaRPr>
          </a:p>
        </p:txBody>
      </p:sp>
    </p:spTree>
    <p:extLst>
      <p:ext uri="{BB962C8B-B14F-4D97-AF65-F5344CB8AC3E}">
        <p14:creationId xmlns:p14="http://schemas.microsoft.com/office/powerpoint/2010/main" val="285943833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CL" dirty="0" smtClean="0"/>
              <a:t>Escenario actual</a:t>
            </a:r>
            <a:endParaRPr lang="es-CL" dirty="0"/>
          </a:p>
        </p:txBody>
      </p:sp>
      <p:graphicFrame>
        <p:nvGraphicFramePr>
          <p:cNvPr id="4" name="Diagrama 3"/>
          <p:cNvGraphicFramePr/>
          <p:nvPr>
            <p:extLst/>
          </p:nvPr>
        </p:nvGraphicFramePr>
        <p:xfrm>
          <a:off x="289117" y="1953407"/>
          <a:ext cx="11321691" cy="492201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3" name="Imagen 1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075887" y="2048755"/>
            <a:ext cx="8040222" cy="4696480"/>
          </a:xfrm>
          <a:prstGeom prst="rect">
            <a:avLst/>
          </a:prstGeom>
          <a:ln>
            <a:solidFill>
              <a:schemeClr val="tx1"/>
            </a:solidFill>
          </a:ln>
        </p:spPr>
      </p:pic>
      <p:pic>
        <p:nvPicPr>
          <p:cNvPr id="14" name="Imagen 13"/>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225432" y="3021635"/>
            <a:ext cx="5449060" cy="2133898"/>
          </a:xfrm>
          <a:prstGeom prst="rect">
            <a:avLst/>
          </a:prstGeom>
          <a:ln>
            <a:solidFill>
              <a:schemeClr val="tx1"/>
            </a:solidFill>
          </a:ln>
        </p:spPr>
      </p:pic>
      <p:pic>
        <p:nvPicPr>
          <p:cNvPr id="5" name="Imagen 4"/>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832703" y="2147708"/>
            <a:ext cx="10526594" cy="2562583"/>
          </a:xfrm>
          <a:prstGeom prst="rect">
            <a:avLst/>
          </a:prstGeom>
          <a:ln>
            <a:solidFill>
              <a:schemeClr val="tx1"/>
            </a:solidFill>
          </a:ln>
        </p:spPr>
      </p:pic>
      <p:pic>
        <p:nvPicPr>
          <p:cNvPr id="6" name="Imagen 5"/>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369977" y="2656817"/>
            <a:ext cx="3068791" cy="3026367"/>
          </a:xfrm>
          <a:prstGeom prst="rect">
            <a:avLst/>
          </a:prstGeom>
          <a:ln>
            <a:solidFill>
              <a:schemeClr val="tx1"/>
            </a:solidFill>
          </a:ln>
        </p:spPr>
      </p:pic>
      <p:pic>
        <p:nvPicPr>
          <p:cNvPr id="7" name="Imagen 6"/>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581192" y="2990788"/>
            <a:ext cx="10783805" cy="3439005"/>
          </a:xfrm>
          <a:prstGeom prst="rect">
            <a:avLst/>
          </a:prstGeom>
          <a:ln>
            <a:solidFill>
              <a:schemeClr val="tx1"/>
            </a:solidFill>
          </a:ln>
        </p:spPr>
      </p:pic>
      <p:pic>
        <p:nvPicPr>
          <p:cNvPr id="8" name="Imagen 7"/>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3483320" y="1910208"/>
            <a:ext cx="4979548" cy="2855765"/>
          </a:xfrm>
          <a:prstGeom prst="rect">
            <a:avLst/>
          </a:prstGeom>
          <a:ln>
            <a:solidFill>
              <a:schemeClr val="tx1"/>
            </a:solidFill>
          </a:ln>
        </p:spPr>
      </p:pic>
    </p:spTree>
    <p:extLst>
      <p:ext uri="{BB962C8B-B14F-4D97-AF65-F5344CB8AC3E}">
        <p14:creationId xmlns:p14="http://schemas.microsoft.com/office/powerpoint/2010/main" val="34561569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L" dirty="0" smtClean="0"/>
              <a:t>Propuestas de mejora</a:t>
            </a:r>
            <a:endParaRPr lang="es-CL" dirty="0"/>
          </a:p>
        </p:txBody>
      </p:sp>
      <p:graphicFrame>
        <p:nvGraphicFramePr>
          <p:cNvPr id="7" name="Diagrama 6"/>
          <p:cNvGraphicFramePr/>
          <p:nvPr>
            <p:extLst>
              <p:ext uri="{D42A27DB-BD31-4B8C-83A1-F6EECF244321}">
                <p14:modId xmlns:p14="http://schemas.microsoft.com/office/powerpoint/2010/main" val="2379661523"/>
              </p:ext>
            </p:extLst>
          </p:nvPr>
        </p:nvGraphicFramePr>
        <p:xfrm>
          <a:off x="80859" y="1646943"/>
          <a:ext cx="11858099" cy="521105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Marcador de contenido 3"/>
          <p:cNvSpPr>
            <a:spLocks noGrp="1"/>
          </p:cNvSpPr>
          <p:nvPr>
            <p:ph idx="1"/>
          </p:nvPr>
        </p:nvSpPr>
        <p:spPr>
          <a:xfrm>
            <a:off x="5250426" y="1946787"/>
            <a:ext cx="6429739" cy="4626959"/>
          </a:xfrm>
          <a:ln>
            <a:noFill/>
          </a:ln>
        </p:spPr>
        <p:style>
          <a:lnRef idx="2">
            <a:schemeClr val="accent2"/>
          </a:lnRef>
          <a:fillRef idx="1">
            <a:schemeClr val="lt1"/>
          </a:fillRef>
          <a:effectRef idx="0">
            <a:schemeClr val="accent2"/>
          </a:effectRef>
          <a:fontRef idx="minor">
            <a:schemeClr val="dk1"/>
          </a:fontRef>
        </p:style>
        <p:txBody>
          <a:bodyPr>
            <a:normAutofit fontScale="92500" lnSpcReduction="10000"/>
          </a:bodyPr>
          <a:lstStyle/>
          <a:p>
            <a:pPr algn="just"/>
            <a:r>
              <a:rPr lang="es-CL" sz="2400" dirty="0">
                <a:solidFill>
                  <a:schemeClr val="accent1"/>
                </a:solidFill>
                <a:sym typeface="Wingdings" panose="05000000000000000000" pitchFamily="2" charset="2"/>
              </a:rPr>
              <a:t>Flexibilización permisos  </a:t>
            </a:r>
            <a:r>
              <a:rPr lang="es-CL" sz="2400" dirty="0" smtClean="0">
                <a:solidFill>
                  <a:schemeClr val="accent1"/>
                </a:solidFill>
                <a:sym typeface="Wingdings" panose="05000000000000000000" pitchFamily="2" charset="2"/>
              </a:rPr>
              <a:t>reconocimiento de la </a:t>
            </a:r>
            <a:r>
              <a:rPr lang="es-CL" sz="2400" dirty="0">
                <a:solidFill>
                  <a:schemeClr val="accent1"/>
                </a:solidFill>
                <a:sym typeface="Wingdings" panose="05000000000000000000" pitchFamily="2" charset="2"/>
              </a:rPr>
              <a:t>complejidad de los </a:t>
            </a:r>
            <a:r>
              <a:rPr lang="es-CL" sz="2400" dirty="0" smtClean="0">
                <a:solidFill>
                  <a:schemeClr val="accent1"/>
                </a:solidFill>
                <a:sym typeface="Wingdings" panose="05000000000000000000" pitchFamily="2" charset="2"/>
              </a:rPr>
              <a:t>proyectos</a:t>
            </a:r>
            <a:r>
              <a:rPr lang="es-CL" sz="2400" dirty="0">
                <a:solidFill>
                  <a:schemeClr val="accent1"/>
                </a:solidFill>
                <a:sym typeface="Wingdings" panose="05000000000000000000" pitchFamily="2" charset="2"/>
              </a:rPr>
              <a:t>. </a:t>
            </a:r>
          </a:p>
          <a:p>
            <a:pPr algn="just"/>
            <a:endParaRPr lang="es-CL" sz="2400" dirty="0" smtClean="0">
              <a:solidFill>
                <a:schemeClr val="accent1"/>
              </a:solidFill>
            </a:endParaRPr>
          </a:p>
          <a:p>
            <a:pPr algn="just"/>
            <a:r>
              <a:rPr lang="es-CL" sz="2400" dirty="0" smtClean="0">
                <a:solidFill>
                  <a:schemeClr val="accent1"/>
                </a:solidFill>
              </a:rPr>
              <a:t>Criterios </a:t>
            </a:r>
            <a:r>
              <a:rPr lang="es-CL" sz="2400" dirty="0">
                <a:solidFill>
                  <a:schemeClr val="accent1"/>
                </a:solidFill>
              </a:rPr>
              <a:t>de adjudicación </a:t>
            </a:r>
            <a:r>
              <a:rPr lang="es-CL" sz="2400" dirty="0">
                <a:solidFill>
                  <a:schemeClr val="accent1"/>
                </a:solidFill>
                <a:sym typeface="Wingdings" panose="05000000000000000000" pitchFamily="2" charset="2"/>
              </a:rPr>
              <a:t> Ponderación de experiencia y de mejor oferta técnica.</a:t>
            </a:r>
          </a:p>
          <a:p>
            <a:pPr algn="just"/>
            <a:endParaRPr lang="es-CL" sz="2400" dirty="0">
              <a:solidFill>
                <a:schemeClr val="accent1"/>
              </a:solidFill>
              <a:sym typeface="Wingdings" panose="05000000000000000000" pitchFamily="2" charset="2"/>
            </a:endParaRPr>
          </a:p>
          <a:p>
            <a:pPr algn="just"/>
            <a:r>
              <a:rPr lang="es-CL" sz="2400" dirty="0" smtClean="0">
                <a:solidFill>
                  <a:schemeClr val="accent1"/>
                </a:solidFill>
                <a:sym typeface="Wingdings" panose="05000000000000000000" pitchFamily="2" charset="2"/>
              </a:rPr>
              <a:t>Mecanismo de resolución de controversias  Comisión arbitral.</a:t>
            </a:r>
          </a:p>
          <a:p>
            <a:pPr algn="just"/>
            <a:endParaRPr lang="es-CL" sz="2400" dirty="0">
              <a:solidFill>
                <a:schemeClr val="accent1"/>
              </a:solidFill>
              <a:sym typeface="Wingdings" panose="05000000000000000000" pitchFamily="2" charset="2"/>
            </a:endParaRPr>
          </a:p>
          <a:p>
            <a:pPr algn="just"/>
            <a:r>
              <a:rPr lang="es-CL" sz="2400" dirty="0" smtClean="0">
                <a:solidFill>
                  <a:schemeClr val="accent1"/>
                </a:solidFill>
              </a:rPr>
              <a:t>Presentación </a:t>
            </a:r>
            <a:r>
              <a:rPr lang="es-CL" sz="2400" dirty="0">
                <a:solidFill>
                  <a:schemeClr val="accent1"/>
                </a:solidFill>
              </a:rPr>
              <a:t>de Ofertas </a:t>
            </a:r>
            <a:r>
              <a:rPr lang="es-CL" sz="2400" dirty="0">
                <a:solidFill>
                  <a:schemeClr val="accent1"/>
                </a:solidFill>
                <a:sym typeface="Wingdings" panose="05000000000000000000" pitchFamily="2" charset="2"/>
              </a:rPr>
              <a:t> Registro de Participantes.</a:t>
            </a:r>
            <a:endParaRPr lang="es-CL" sz="2400" dirty="0">
              <a:solidFill>
                <a:schemeClr val="accent1"/>
              </a:solidFill>
            </a:endParaRPr>
          </a:p>
          <a:p>
            <a:pPr algn="just"/>
            <a:endParaRPr lang="es-CL" sz="2400" dirty="0" smtClean="0">
              <a:solidFill>
                <a:schemeClr val="accent1"/>
              </a:solidFill>
              <a:sym typeface="Wingdings" panose="05000000000000000000" pitchFamily="2" charset="2"/>
            </a:endParaRPr>
          </a:p>
        </p:txBody>
      </p:sp>
    </p:spTree>
    <p:extLst>
      <p:ext uri="{BB962C8B-B14F-4D97-AF65-F5344CB8AC3E}">
        <p14:creationId xmlns:p14="http://schemas.microsoft.com/office/powerpoint/2010/main" val="42923911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1"/>
          <p:cNvSpPr>
            <a:spLocks noGrp="1"/>
          </p:cNvSpPr>
          <p:nvPr>
            <p:ph type="title"/>
          </p:nvPr>
        </p:nvSpPr>
        <p:spPr>
          <a:xfrm>
            <a:off x="4126649" y="1487160"/>
            <a:ext cx="3706136" cy="1013800"/>
          </a:xfrm>
        </p:spPr>
        <p:txBody>
          <a:bodyPr/>
          <a:lstStyle/>
          <a:p>
            <a:r>
              <a:rPr lang="es-CL" dirty="0" smtClean="0"/>
              <a:t>Novedades legales</a:t>
            </a:r>
            <a:endParaRPr lang="es-CL" dirty="0"/>
          </a:p>
        </p:txBody>
      </p:sp>
      <p:sp>
        <p:nvSpPr>
          <p:cNvPr id="8" name="Marcador de contenido 7"/>
          <p:cNvSpPr>
            <a:spLocks noGrp="1"/>
          </p:cNvSpPr>
          <p:nvPr>
            <p:ph idx="1"/>
          </p:nvPr>
        </p:nvSpPr>
        <p:spPr/>
        <p:txBody>
          <a:bodyPr/>
          <a:lstStyle/>
          <a:p>
            <a:endParaRPr lang="es-CL"/>
          </a:p>
        </p:txBody>
      </p:sp>
      <p:pic>
        <p:nvPicPr>
          <p:cNvPr id="10" name="Imagen 9"/>
          <p:cNvPicPr>
            <a:picLocks noChangeAspect="1"/>
          </p:cNvPicPr>
          <p:nvPr/>
        </p:nvPicPr>
        <p:blipFill>
          <a:blip r:embed="rId2">
            <a:duotone>
              <a:prstClr val="black"/>
              <a:srgbClr val="C00000">
                <a:tint val="45000"/>
                <a:satMod val="400000"/>
              </a:srgbClr>
            </a:duotone>
          </a:blip>
          <a:stretch>
            <a:fillRect/>
          </a:stretch>
        </p:blipFill>
        <p:spPr>
          <a:xfrm>
            <a:off x="436335" y="1789112"/>
            <a:ext cx="11312842" cy="5068888"/>
          </a:xfrm>
          <a:prstGeom prst="rect">
            <a:avLst/>
          </a:prstGeom>
        </p:spPr>
      </p:pic>
      <p:sp>
        <p:nvSpPr>
          <p:cNvPr id="6" name="CuadroTexto 5"/>
          <p:cNvSpPr txBox="1"/>
          <p:nvPr/>
        </p:nvSpPr>
        <p:spPr>
          <a:xfrm>
            <a:off x="581192" y="2902607"/>
            <a:ext cx="6226820" cy="1323439"/>
          </a:xfrm>
          <a:prstGeom prst="rect">
            <a:avLst/>
          </a:prstGeom>
          <a:noFill/>
        </p:spPr>
        <p:txBody>
          <a:bodyPr wrap="square" rtlCol="0">
            <a:spAutoFit/>
          </a:bodyPr>
          <a:lstStyle/>
          <a:p>
            <a:pPr>
              <a:defRPr/>
            </a:pPr>
            <a:r>
              <a:rPr lang="es-ES_tradnl" altLang="es-CL" sz="4000" dirty="0" smtClean="0">
                <a:solidFill>
                  <a:srgbClr val="92D050"/>
                </a:solidFill>
              </a:rPr>
              <a:t>INSTITUCIONALIDAD DEL COORDINADOR</a:t>
            </a:r>
          </a:p>
        </p:txBody>
      </p:sp>
    </p:spTree>
    <p:extLst>
      <p:ext uri="{BB962C8B-B14F-4D97-AF65-F5344CB8AC3E}">
        <p14:creationId xmlns:p14="http://schemas.microsoft.com/office/powerpoint/2010/main" val="341106255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L" dirty="0" smtClean="0"/>
              <a:t>DESAFÍOS</a:t>
            </a:r>
            <a:endParaRPr lang="es-CL" dirty="0"/>
          </a:p>
        </p:txBody>
      </p:sp>
      <p:sp>
        <p:nvSpPr>
          <p:cNvPr id="4" name="Marcador de contenido 3"/>
          <p:cNvSpPr>
            <a:spLocks noGrp="1"/>
          </p:cNvSpPr>
          <p:nvPr>
            <p:ph idx="1"/>
          </p:nvPr>
        </p:nvSpPr>
        <p:spPr>
          <a:xfrm>
            <a:off x="581192" y="1997094"/>
            <a:ext cx="5269102" cy="4065759"/>
          </a:xfrm>
        </p:spPr>
        <p:style>
          <a:lnRef idx="2">
            <a:schemeClr val="accent4"/>
          </a:lnRef>
          <a:fillRef idx="1">
            <a:schemeClr val="lt1"/>
          </a:fillRef>
          <a:effectRef idx="0">
            <a:schemeClr val="accent4"/>
          </a:effectRef>
          <a:fontRef idx="minor">
            <a:schemeClr val="dk1"/>
          </a:fontRef>
        </p:style>
        <p:txBody>
          <a:bodyPr>
            <a:normAutofit/>
          </a:bodyPr>
          <a:lstStyle/>
          <a:p>
            <a:pPr algn="just"/>
            <a:r>
              <a:rPr lang="es-CL" sz="2400" dirty="0" smtClean="0">
                <a:solidFill>
                  <a:srgbClr val="002060"/>
                </a:solidFill>
              </a:rPr>
              <a:t>Falta </a:t>
            </a:r>
            <a:r>
              <a:rPr lang="es-CL" sz="2400" dirty="0">
                <a:solidFill>
                  <a:srgbClr val="002060"/>
                </a:solidFill>
              </a:rPr>
              <a:t>de </a:t>
            </a:r>
            <a:r>
              <a:rPr lang="es-CL" sz="2400" dirty="0" smtClean="0">
                <a:solidFill>
                  <a:srgbClr val="002060"/>
                </a:solidFill>
              </a:rPr>
              <a:t>autonomía.</a:t>
            </a:r>
            <a:endParaRPr lang="es-CL" sz="2400" dirty="0">
              <a:solidFill>
                <a:srgbClr val="002060"/>
              </a:solidFill>
            </a:endParaRPr>
          </a:p>
          <a:p>
            <a:pPr algn="just"/>
            <a:endParaRPr lang="es-CL" dirty="0" smtClean="0">
              <a:solidFill>
                <a:srgbClr val="002060"/>
              </a:solidFill>
            </a:endParaRPr>
          </a:p>
          <a:p>
            <a:pPr algn="just"/>
            <a:r>
              <a:rPr lang="es-CL" sz="2400" dirty="0" smtClean="0">
                <a:solidFill>
                  <a:srgbClr val="002060"/>
                </a:solidFill>
              </a:rPr>
              <a:t>¿Función pública?</a:t>
            </a:r>
          </a:p>
          <a:p>
            <a:pPr algn="just"/>
            <a:endParaRPr lang="es-CL" dirty="0">
              <a:solidFill>
                <a:srgbClr val="002060"/>
              </a:solidFill>
            </a:endParaRPr>
          </a:p>
          <a:p>
            <a:pPr algn="just"/>
            <a:r>
              <a:rPr lang="es-CL" sz="2400" dirty="0">
                <a:solidFill>
                  <a:srgbClr val="002060"/>
                </a:solidFill>
              </a:rPr>
              <a:t>Pérdida de agilidad, ¿demasiadas funciones?</a:t>
            </a:r>
          </a:p>
          <a:p>
            <a:pPr lvl="1" algn="just"/>
            <a:r>
              <a:rPr lang="es-CL" sz="2200" dirty="0" smtClean="0">
                <a:solidFill>
                  <a:srgbClr val="002060"/>
                </a:solidFill>
              </a:rPr>
              <a:t>Monitoreo de la libre competencia.</a:t>
            </a:r>
          </a:p>
          <a:p>
            <a:pPr lvl="1" algn="just"/>
            <a:r>
              <a:rPr lang="es-CL" sz="2200" dirty="0" smtClean="0">
                <a:solidFill>
                  <a:srgbClr val="002060"/>
                </a:solidFill>
              </a:rPr>
              <a:t>Licitaciones de obras de ampliación.</a:t>
            </a:r>
            <a:endParaRPr lang="es-CL" sz="2200" dirty="0">
              <a:solidFill>
                <a:srgbClr val="002060"/>
              </a:solidFill>
            </a:endParaRPr>
          </a:p>
        </p:txBody>
      </p:sp>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53200" y="2124974"/>
            <a:ext cx="4602479" cy="3810000"/>
          </a:xfrm>
          <a:prstGeom prst="rect">
            <a:avLst/>
          </a:prstGeom>
        </p:spPr>
      </p:pic>
    </p:spTree>
    <p:extLst>
      <p:ext uri="{BB962C8B-B14F-4D97-AF65-F5344CB8AC3E}">
        <p14:creationId xmlns:p14="http://schemas.microsoft.com/office/powerpoint/2010/main" val="407637628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smtClean="0"/>
              <a:t>Monitoreo de la </a:t>
            </a:r>
            <a:r>
              <a:rPr lang="en-US" dirty="0" err="1" smtClean="0"/>
              <a:t>libre</a:t>
            </a:r>
            <a:r>
              <a:rPr lang="en-US" dirty="0" smtClean="0"/>
              <a:t> </a:t>
            </a:r>
            <a:r>
              <a:rPr lang="en-US" dirty="0" err="1" smtClean="0"/>
              <a:t>competencia</a:t>
            </a:r>
            <a:r>
              <a:rPr lang="en-US" dirty="0" smtClean="0"/>
              <a:t/>
            </a:r>
            <a:br>
              <a:rPr lang="en-US" dirty="0" smtClean="0"/>
            </a:br>
            <a:endParaRPr lang="en-US" dirty="0"/>
          </a:p>
        </p:txBody>
      </p:sp>
      <p:pic>
        <p:nvPicPr>
          <p:cNvPr id="4" name="Marcador de contenido 3"/>
          <p:cNvPicPr>
            <a:picLocks noGrp="1" noChangeAspect="1"/>
          </p:cNvPicPr>
          <p:nvPr>
            <p:ph idx="1"/>
          </p:nvPr>
        </p:nvPicPr>
        <p:blipFill rotWithShape="1">
          <a:blip r:embed="rId2"/>
          <a:srcRect l="22655" t="23502" r="26849" b="14104"/>
          <a:stretch/>
        </p:blipFill>
        <p:spPr>
          <a:xfrm>
            <a:off x="1940559" y="1954031"/>
            <a:ext cx="6965637" cy="4903969"/>
          </a:xfrm>
          <a:prstGeom prst="rect">
            <a:avLst/>
          </a:prstGeom>
        </p:spPr>
      </p:pic>
    </p:spTree>
    <p:extLst>
      <p:ext uri="{BB962C8B-B14F-4D97-AF65-F5344CB8AC3E}">
        <p14:creationId xmlns:p14="http://schemas.microsoft.com/office/powerpoint/2010/main" val="231903895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L" dirty="0" smtClean="0"/>
              <a:t>Licitaciones de obras de ampliación</a:t>
            </a:r>
            <a:br>
              <a:rPr lang="es-CL" dirty="0" smtClean="0"/>
            </a:br>
            <a:endParaRPr lang="es-CL" dirty="0"/>
          </a:p>
        </p:txBody>
      </p:sp>
      <p:graphicFrame>
        <p:nvGraphicFramePr>
          <p:cNvPr id="3" name="Marcador de contenido 2"/>
          <p:cNvGraphicFramePr>
            <a:graphicFrameLocks noGrp="1"/>
          </p:cNvGraphicFramePr>
          <p:nvPr>
            <p:ph idx="1"/>
            <p:extLst/>
          </p:nvPr>
        </p:nvGraphicFramePr>
        <p:xfrm>
          <a:off x="731520" y="2225044"/>
          <a:ext cx="10546080" cy="3552890"/>
        </p:xfrm>
        <a:graphic>
          <a:graphicData uri="http://schemas.openxmlformats.org/drawingml/2006/table">
            <a:tbl>
              <a:tblPr firstRow="1" bandRow="1">
                <a:tableStyleId>{5C22544A-7EE6-4342-B048-85BDC9FD1C3A}</a:tableStyleId>
              </a:tblPr>
              <a:tblGrid>
                <a:gridCol w="1708655">
                  <a:extLst>
                    <a:ext uri="{9D8B030D-6E8A-4147-A177-3AD203B41FA5}">
                      <a16:colId xmlns:a16="http://schemas.microsoft.com/office/drawing/2014/main" val="3308962672"/>
                    </a:ext>
                  </a:extLst>
                </a:gridCol>
                <a:gridCol w="1964185">
                  <a:extLst>
                    <a:ext uri="{9D8B030D-6E8A-4147-A177-3AD203B41FA5}">
                      <a16:colId xmlns:a16="http://schemas.microsoft.com/office/drawing/2014/main" val="3620432321"/>
                    </a:ext>
                  </a:extLst>
                </a:gridCol>
                <a:gridCol w="1661160">
                  <a:extLst>
                    <a:ext uri="{9D8B030D-6E8A-4147-A177-3AD203B41FA5}">
                      <a16:colId xmlns:a16="http://schemas.microsoft.com/office/drawing/2014/main" val="2082944430"/>
                    </a:ext>
                  </a:extLst>
                </a:gridCol>
                <a:gridCol w="1584960">
                  <a:extLst>
                    <a:ext uri="{9D8B030D-6E8A-4147-A177-3AD203B41FA5}">
                      <a16:colId xmlns:a16="http://schemas.microsoft.com/office/drawing/2014/main" val="1276590743"/>
                    </a:ext>
                  </a:extLst>
                </a:gridCol>
                <a:gridCol w="1676400">
                  <a:extLst>
                    <a:ext uri="{9D8B030D-6E8A-4147-A177-3AD203B41FA5}">
                      <a16:colId xmlns:a16="http://schemas.microsoft.com/office/drawing/2014/main" val="565581425"/>
                    </a:ext>
                  </a:extLst>
                </a:gridCol>
                <a:gridCol w="1950720">
                  <a:extLst>
                    <a:ext uri="{9D8B030D-6E8A-4147-A177-3AD203B41FA5}">
                      <a16:colId xmlns:a16="http://schemas.microsoft.com/office/drawing/2014/main" val="2275888445"/>
                    </a:ext>
                  </a:extLst>
                </a:gridCol>
              </a:tblGrid>
              <a:tr h="1084422">
                <a:tc>
                  <a:txBody>
                    <a:bodyPr/>
                    <a:lstStyle/>
                    <a:p>
                      <a:endParaRPr lang="es-CL" sz="2000" dirty="0"/>
                    </a:p>
                  </a:txBody>
                  <a:tcPr/>
                </a:tc>
                <a:tc>
                  <a:txBody>
                    <a:bodyPr/>
                    <a:lstStyle/>
                    <a:p>
                      <a:pPr algn="ctr"/>
                      <a:r>
                        <a:rPr lang="es-CL" sz="2000" dirty="0" smtClean="0"/>
                        <a:t>Adjudicaciones</a:t>
                      </a:r>
                      <a:endParaRPr lang="es-CL" sz="2000" dirty="0"/>
                    </a:p>
                  </a:txBody>
                  <a:tcPr anchor="ctr"/>
                </a:tc>
                <a:tc>
                  <a:txBody>
                    <a:bodyPr/>
                    <a:lstStyle/>
                    <a:p>
                      <a:pPr algn="ctr"/>
                      <a:r>
                        <a:rPr lang="es-CL" sz="2000" dirty="0" smtClean="0"/>
                        <a:t>Desiertas</a:t>
                      </a:r>
                      <a:endParaRPr lang="es-CL" sz="2000" dirty="0"/>
                    </a:p>
                  </a:txBody>
                  <a:tcPr anchor="ct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s-CL" sz="2000" dirty="0" smtClean="0"/>
                        <a:t>Precio</a:t>
                      </a:r>
                      <a:r>
                        <a:rPr lang="es-CL" sz="2000" baseline="0" dirty="0" smtClean="0"/>
                        <a:t> total adjudicado</a:t>
                      </a:r>
                      <a:endParaRPr lang="es-CL" sz="2000" dirty="0" smtClean="0"/>
                    </a:p>
                  </a:txBody>
                  <a:tcPr anchor="ct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s-CL" sz="2000" dirty="0" smtClean="0"/>
                        <a:t>Precio total referencial</a:t>
                      </a:r>
                    </a:p>
                  </a:txBody>
                  <a:tcPr anchor="ct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s-CL" sz="2000" dirty="0" smtClean="0"/>
                        <a:t>Precio promedio en relación a</a:t>
                      </a:r>
                      <a:r>
                        <a:rPr lang="es-CL" sz="2000" baseline="0" dirty="0" smtClean="0"/>
                        <a:t> </a:t>
                      </a:r>
                    </a:p>
                    <a:p>
                      <a:pPr marL="0" marR="0" lvl="0" indent="0" algn="ctr" defTabSz="457200" rtl="0" eaLnBrk="1" fontAlgn="auto" latinLnBrk="0" hangingPunct="1">
                        <a:lnSpc>
                          <a:spcPct val="100000"/>
                        </a:lnSpc>
                        <a:spcBef>
                          <a:spcPts val="0"/>
                        </a:spcBef>
                        <a:spcAft>
                          <a:spcPts val="0"/>
                        </a:spcAft>
                        <a:buClrTx/>
                        <a:buSzTx/>
                        <a:buFontTx/>
                        <a:buNone/>
                        <a:tabLst/>
                        <a:defRPr/>
                      </a:pPr>
                      <a:r>
                        <a:rPr lang="es-CL" sz="2000" baseline="0" dirty="0" smtClean="0"/>
                        <a:t>VI referencial</a:t>
                      </a:r>
                      <a:endParaRPr lang="es-CL" sz="2000" dirty="0" smtClean="0"/>
                    </a:p>
                  </a:txBody>
                  <a:tcPr anchor="ctr"/>
                </a:tc>
                <a:extLst>
                  <a:ext uri="{0D108BD9-81ED-4DB2-BD59-A6C34878D82A}">
                    <a16:rowId xmlns:a16="http://schemas.microsoft.com/office/drawing/2014/main" val="340406675"/>
                  </a:ext>
                </a:extLst>
              </a:tr>
              <a:tr h="1121125">
                <a:tc>
                  <a:txBody>
                    <a:bodyPr/>
                    <a:lstStyle/>
                    <a:p>
                      <a:pPr algn="ctr"/>
                      <a:r>
                        <a:rPr lang="es-CL" sz="2000" b="1" dirty="0" smtClean="0"/>
                        <a:t>Licitado</a:t>
                      </a:r>
                      <a:r>
                        <a:rPr lang="es-CL" sz="2000" b="1" baseline="0" dirty="0" smtClean="0"/>
                        <a:t> por propietario 2009-2016</a:t>
                      </a:r>
                      <a:endParaRPr lang="es-CL" sz="2000" b="1" dirty="0"/>
                    </a:p>
                  </a:txBody>
                  <a:tcPr/>
                </a:tc>
                <a:tc>
                  <a:txBody>
                    <a:bodyPr/>
                    <a:lstStyle/>
                    <a:p>
                      <a:pPr algn="ctr"/>
                      <a:r>
                        <a:rPr lang="es-CL" sz="1800" dirty="0" smtClean="0"/>
                        <a:t>67</a:t>
                      </a:r>
                      <a:endParaRPr lang="es-CL" sz="1800" dirty="0"/>
                    </a:p>
                  </a:txBody>
                  <a:tcPr anchor="ctr"/>
                </a:tc>
                <a:tc>
                  <a:txBody>
                    <a:bodyPr/>
                    <a:lstStyle/>
                    <a:p>
                      <a:pPr algn="ctr"/>
                      <a:r>
                        <a:rPr lang="es-CL" sz="1800" dirty="0" smtClean="0"/>
                        <a:t>1</a:t>
                      </a:r>
                      <a:endParaRPr lang="es-CL" sz="1800" dirty="0"/>
                    </a:p>
                  </a:txBody>
                  <a:tcPr anchor="ctr"/>
                </a:tc>
                <a:tc>
                  <a:txBody>
                    <a:bodyPr/>
                    <a:lstStyle/>
                    <a:p>
                      <a:pPr algn="ctr"/>
                      <a:r>
                        <a:rPr lang="es-CL" sz="1800" dirty="0" smtClean="0"/>
                        <a:t>USD 483,4 MM</a:t>
                      </a:r>
                    </a:p>
                  </a:txBody>
                  <a:tcPr anchor="ctr"/>
                </a:tc>
                <a:tc>
                  <a:txBody>
                    <a:bodyPr/>
                    <a:lstStyle/>
                    <a:p>
                      <a:pPr algn="ctr"/>
                      <a:r>
                        <a:rPr lang="es-CL" sz="1800" dirty="0" smtClean="0"/>
                        <a:t>USD 526,5 MM</a:t>
                      </a:r>
                    </a:p>
                  </a:txBody>
                  <a:tcPr anchor="ctr"/>
                </a:tc>
                <a:tc>
                  <a:txBody>
                    <a:bodyPr/>
                    <a:lstStyle/>
                    <a:p>
                      <a:pPr algn="ctr"/>
                      <a:r>
                        <a:rPr lang="es-CL" sz="1800" dirty="0" smtClean="0"/>
                        <a:t>Bajo un 8%</a:t>
                      </a:r>
                    </a:p>
                  </a:txBody>
                  <a:tcPr anchor="ctr"/>
                </a:tc>
                <a:extLst>
                  <a:ext uri="{0D108BD9-81ED-4DB2-BD59-A6C34878D82A}">
                    <a16:rowId xmlns:a16="http://schemas.microsoft.com/office/drawing/2014/main" val="3965741414"/>
                  </a:ext>
                </a:extLst>
              </a:tr>
              <a:tr h="1121125">
                <a:tc>
                  <a:txBody>
                    <a:bodyPr/>
                    <a:lstStyle/>
                    <a:p>
                      <a:pPr algn="ctr"/>
                      <a:r>
                        <a:rPr lang="es-CL" sz="2000" b="1" dirty="0" smtClean="0"/>
                        <a:t>Licitado por Coordinador 2017</a:t>
                      </a:r>
                      <a:endParaRPr lang="es-CL" sz="2000" b="1" dirty="0"/>
                    </a:p>
                  </a:txBody>
                  <a:tcPr/>
                </a:tc>
                <a:tc>
                  <a:txBody>
                    <a:bodyPr/>
                    <a:lstStyle/>
                    <a:p>
                      <a:pPr algn="ctr"/>
                      <a:r>
                        <a:rPr lang="es-CL" sz="1800" dirty="0" smtClean="0"/>
                        <a:t>42</a:t>
                      </a:r>
                      <a:endParaRPr lang="es-CL" sz="1800" dirty="0"/>
                    </a:p>
                  </a:txBody>
                  <a:tcPr anchor="ctr"/>
                </a:tc>
                <a:tc>
                  <a:txBody>
                    <a:bodyPr/>
                    <a:lstStyle/>
                    <a:p>
                      <a:pPr algn="ctr"/>
                      <a:r>
                        <a:rPr lang="es-CL" sz="1800" dirty="0" smtClean="0"/>
                        <a:t>15</a:t>
                      </a:r>
                      <a:endParaRPr lang="es-CL" sz="1800" dirty="0"/>
                    </a:p>
                  </a:txBody>
                  <a:tcPr anchor="ctr"/>
                </a:tc>
                <a:tc>
                  <a:txBody>
                    <a:bodyPr/>
                    <a:lstStyle/>
                    <a:p>
                      <a:pPr algn="ctr"/>
                      <a:r>
                        <a:rPr lang="es-CL" sz="1800" dirty="0" smtClean="0"/>
                        <a:t>USD 198,5 MM</a:t>
                      </a:r>
                    </a:p>
                  </a:txBody>
                  <a:tcPr anchor="ctr"/>
                </a:tc>
                <a:tc>
                  <a:txBody>
                    <a:bodyPr/>
                    <a:lstStyle/>
                    <a:p>
                      <a:pPr algn="ctr"/>
                      <a:r>
                        <a:rPr lang="es-CL" sz="1800" dirty="0" smtClean="0"/>
                        <a:t>USD 138,6 MM</a:t>
                      </a:r>
                    </a:p>
                  </a:txBody>
                  <a:tcPr anchor="ctr"/>
                </a:tc>
                <a:tc>
                  <a:txBody>
                    <a:bodyPr/>
                    <a:lstStyle/>
                    <a:p>
                      <a:pPr algn="ctr"/>
                      <a:r>
                        <a:rPr lang="es-CL" sz="1800" dirty="0" smtClean="0"/>
                        <a:t>Sobre un 43%</a:t>
                      </a:r>
                    </a:p>
                  </a:txBody>
                  <a:tcPr anchor="ctr"/>
                </a:tc>
                <a:extLst>
                  <a:ext uri="{0D108BD9-81ED-4DB2-BD59-A6C34878D82A}">
                    <a16:rowId xmlns:a16="http://schemas.microsoft.com/office/drawing/2014/main" val="1524645501"/>
                  </a:ext>
                </a:extLst>
              </a:tr>
            </a:tbl>
          </a:graphicData>
        </a:graphic>
      </p:graphicFrame>
    </p:spTree>
    <p:extLst>
      <p:ext uri="{BB962C8B-B14F-4D97-AF65-F5344CB8AC3E}">
        <p14:creationId xmlns:p14="http://schemas.microsoft.com/office/powerpoint/2010/main" val="209937926"/>
      </p:ext>
    </p:extLst>
  </p:cSld>
  <p:clrMapOvr>
    <a:masterClrMapping/>
  </p:clrMapOvr>
  <p:timing>
    <p:tnLst>
      <p:par>
        <p:cTn id="1" dur="indefinite" restart="never" nodeType="tmRoot"/>
      </p:par>
    </p:tnLst>
  </p:timing>
</p:sld>
</file>

<file path=ppt/theme/theme1.xml><?xml version="1.0" encoding="utf-8"?>
<a:theme xmlns:a="http://schemas.openxmlformats.org/drawingml/2006/main" name="Dividendo">
  <a:themeElements>
    <a:clrScheme name="Dividend">
      <a:dk1>
        <a:sysClr val="windowText" lastClr="000000"/>
      </a:dk1>
      <a:lt1>
        <a:sysClr val="window" lastClr="FFFFFF"/>
      </a:lt1>
      <a:dk2>
        <a:srgbClr val="3D3D3D"/>
      </a:dk2>
      <a:lt2>
        <a:srgbClr val="EBEBEB"/>
      </a:lt2>
      <a:accent1>
        <a:srgbClr val="1A3260"/>
      </a:accent1>
      <a:accent2>
        <a:srgbClr val="4590B8"/>
      </a:accent2>
      <a:accent3>
        <a:srgbClr val="45CBE8"/>
      </a:accent3>
      <a:accent4>
        <a:srgbClr val="969FA7"/>
      </a:accent4>
      <a:accent5>
        <a:srgbClr val="A2C777"/>
      </a:accent5>
      <a:accent6>
        <a:srgbClr val="42955F"/>
      </a:accent6>
      <a:hlink>
        <a:srgbClr val="828282"/>
      </a:hlink>
      <a:folHlink>
        <a:srgbClr val="A5A5A5"/>
      </a:folHlink>
    </a:clrScheme>
    <a:fontScheme name="Dividend">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Dividend" id="{9697A71B-4AB7-4A1A-BD5B-BB2D22835B57}" vid="{66F1C100-1D2B-4BEA-AD01-C4F230B3B965}"/>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o" ma:contentTypeID="0x010100D76FB977913CB84C9D94DADD363234E0" ma:contentTypeVersion="0" ma:contentTypeDescription="Crear nuevo documento." ma:contentTypeScope="" ma:versionID="e71dcf5cdca7252b7b39b3c611631540">
  <xsd:schema xmlns:xsd="http://www.w3.org/2001/XMLSchema" xmlns:xs="http://www.w3.org/2001/XMLSchema" xmlns:p="http://schemas.microsoft.com/office/2006/metadata/properties" targetNamespace="http://schemas.microsoft.com/office/2006/metadata/properties" ma:root="true" ma:fieldsID="3f6edc329ff236629c56e3b879b320d0">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ni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83C6528-3CCE-4D84-807A-3CBAC3BEBE54}">
  <ds:schemaRefs>
    <ds:schemaRef ds:uri="http://schemas.microsoft.com/sharepoint/v3/contenttype/forms"/>
  </ds:schemaRefs>
</ds:datastoreItem>
</file>

<file path=customXml/itemProps2.xml><?xml version="1.0" encoding="utf-8"?>
<ds:datastoreItem xmlns:ds="http://schemas.openxmlformats.org/officeDocument/2006/customXml" ds:itemID="{071F0BC7-A34A-433A-A401-0462B354D4CA}">
  <ds:schemaRefs>
    <ds:schemaRef ds:uri="http://purl.org/dc/terms/"/>
    <ds:schemaRef ds:uri="http://purl.org/dc/elements/1.1/"/>
    <ds:schemaRef ds:uri="http://www.w3.org/XML/1998/namespace"/>
    <ds:schemaRef ds:uri="http://schemas.openxmlformats.org/package/2006/metadata/core-properties"/>
    <ds:schemaRef ds:uri="http://schemas.microsoft.com/office/2006/documentManagement/types"/>
    <ds:schemaRef ds:uri="http://purl.org/dc/dcmitype/"/>
    <ds:schemaRef ds:uri="http://schemas.microsoft.com/office/infopath/2007/PartnerControls"/>
    <ds:schemaRef ds:uri="http://schemas.microsoft.com/office/2006/metadata/properties"/>
  </ds:schemaRefs>
</ds:datastoreItem>
</file>

<file path=customXml/itemProps3.xml><?xml version="1.0" encoding="utf-8"?>
<ds:datastoreItem xmlns:ds="http://schemas.openxmlformats.org/officeDocument/2006/customXml" ds:itemID="{160E2178-6C84-48C8-B38D-42C6CD53276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TM03457464[[fn=Dividendo]]</Template>
  <TotalTime>3274</TotalTime>
  <Words>442</Words>
  <Application>Microsoft Office PowerPoint</Application>
  <PresentationFormat>Panorámica</PresentationFormat>
  <Paragraphs>95</Paragraphs>
  <Slides>17</Slides>
  <Notes>0</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17</vt:i4>
      </vt:variant>
    </vt:vector>
  </HeadingPairs>
  <TitlesOfParts>
    <vt:vector size="25" baseType="lpstr">
      <vt:lpstr>ＭＳ Ｐゴシック</vt:lpstr>
      <vt:lpstr>Arial</vt:lpstr>
      <vt:lpstr>Calibri</vt:lpstr>
      <vt:lpstr>Gill Sans MT</vt:lpstr>
      <vt:lpstr>Gill Sans MT (Cuerpo)</vt:lpstr>
      <vt:lpstr>Wingdings</vt:lpstr>
      <vt:lpstr>Wingdings 2</vt:lpstr>
      <vt:lpstr>Dividendo</vt:lpstr>
      <vt:lpstr>Propuestas de mejora  a la lgse</vt:lpstr>
      <vt:lpstr>índice</vt:lpstr>
      <vt:lpstr>Presentación de PowerPoint</vt:lpstr>
      <vt:lpstr>Escenario actual</vt:lpstr>
      <vt:lpstr>Propuestas de mejora</vt:lpstr>
      <vt:lpstr>Novedades legales</vt:lpstr>
      <vt:lpstr>DESAFÍOS</vt:lpstr>
      <vt:lpstr>Monitoreo de la libre competencia </vt:lpstr>
      <vt:lpstr>Licitaciones de obras de ampliación </vt:lpstr>
      <vt:lpstr>propuestas</vt:lpstr>
      <vt:lpstr>Presentación de PowerPoint</vt:lpstr>
      <vt:lpstr>DESAFÍO </vt:lpstr>
      <vt:lpstr>PROPUESTAS</vt:lpstr>
      <vt:lpstr>Presentación de PowerPoint</vt:lpstr>
      <vt:lpstr>Integración vertical del art. 7 lgse</vt:lpstr>
      <vt:lpstr>Integración vertical del art. 7 lgse</vt:lpstr>
      <vt:lpstr>Presentación de PowerPoint</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COMITÉ DE FISCALÍA</dc:title>
  <dc:creator>Fernandez Acuña, Vicente</dc:creator>
  <cp:lastModifiedBy>Le Blanc Cerda, Arturo</cp:lastModifiedBy>
  <cp:revision>168</cp:revision>
  <cp:lastPrinted>2018-05-28T18:23:03Z</cp:lastPrinted>
  <dcterms:created xsi:type="dcterms:W3CDTF">2018-05-24T12:32:26Z</dcterms:created>
  <dcterms:modified xsi:type="dcterms:W3CDTF">2018-08-29T22:56:53Z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0x010100D76FB977913CB84C9D94DADD363234E0</vt:lpwstr>
  </property>
</Properties>
</file>